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omments/modernComment_1634_E5F5D109.xml" ContentType="application/vnd.ms-powerpoint.comment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85"/>
  </p:notesMasterIdLst>
  <p:handoutMasterIdLst>
    <p:handoutMasterId r:id="rId86"/>
  </p:handoutMasterIdLst>
  <p:sldIdLst>
    <p:sldId id="564" r:id="rId5"/>
    <p:sldId id="5668" r:id="rId6"/>
    <p:sldId id="5522" r:id="rId7"/>
    <p:sldId id="5611" r:id="rId8"/>
    <p:sldId id="5523" r:id="rId9"/>
    <p:sldId id="5593" r:id="rId10"/>
    <p:sldId id="5500" r:id="rId11"/>
    <p:sldId id="5525" r:id="rId12"/>
    <p:sldId id="5657" r:id="rId13"/>
    <p:sldId id="5230" r:id="rId14"/>
    <p:sldId id="5229" r:id="rId15"/>
    <p:sldId id="4879" r:id="rId16"/>
    <p:sldId id="5245" r:id="rId17"/>
    <p:sldId id="5647" r:id="rId18"/>
    <p:sldId id="5650" r:id="rId19"/>
    <p:sldId id="5649" r:id="rId20"/>
    <p:sldId id="5527" r:id="rId21"/>
    <p:sldId id="5592" r:id="rId22"/>
    <p:sldId id="5460" r:id="rId23"/>
    <p:sldId id="5591" r:id="rId24"/>
    <p:sldId id="5494" r:id="rId25"/>
    <p:sldId id="5517" r:id="rId26"/>
    <p:sldId id="5599" r:id="rId27"/>
    <p:sldId id="5529" r:id="rId28"/>
    <p:sldId id="5651" r:id="rId29"/>
    <p:sldId id="5660" r:id="rId30"/>
    <p:sldId id="5603" r:id="rId31"/>
    <p:sldId id="5663" r:id="rId32"/>
    <p:sldId id="5664" r:id="rId33"/>
    <p:sldId id="5665" r:id="rId34"/>
    <p:sldId id="5545" r:id="rId35"/>
    <p:sldId id="5605" r:id="rId36"/>
    <p:sldId id="5679" r:id="rId37"/>
    <p:sldId id="5466" r:id="rId38"/>
    <p:sldId id="5669" r:id="rId39"/>
    <p:sldId id="5670" r:id="rId40"/>
    <p:sldId id="5630" r:id="rId41"/>
    <p:sldId id="5678" r:id="rId42"/>
    <p:sldId id="5680" r:id="rId43"/>
    <p:sldId id="5658" r:id="rId44"/>
    <p:sldId id="5686" r:id="rId45"/>
    <p:sldId id="5652" r:id="rId46"/>
    <p:sldId id="5645" r:id="rId47"/>
    <p:sldId id="5226" r:id="rId48"/>
    <p:sldId id="547" r:id="rId49"/>
    <p:sldId id="5654" r:id="rId50"/>
    <p:sldId id="317" r:id="rId51"/>
    <p:sldId id="5271" r:id="rId52"/>
    <p:sldId id="5646" r:id="rId53"/>
    <p:sldId id="5268" r:id="rId54"/>
    <p:sldId id="5273" r:id="rId55"/>
    <p:sldId id="5655" r:id="rId56"/>
    <p:sldId id="5613" r:id="rId57"/>
    <p:sldId id="5685" r:id="rId58"/>
    <p:sldId id="5632" r:id="rId59"/>
    <p:sldId id="5656" r:id="rId60"/>
    <p:sldId id="5612" r:id="rId61"/>
    <p:sldId id="5631" r:id="rId62"/>
    <p:sldId id="5681" r:id="rId63"/>
    <p:sldId id="5616" r:id="rId64"/>
    <p:sldId id="5634" r:id="rId65"/>
    <p:sldId id="5682" r:id="rId66"/>
    <p:sldId id="5683" r:id="rId67"/>
    <p:sldId id="5623" r:id="rId68"/>
    <p:sldId id="5626" r:id="rId69"/>
    <p:sldId id="5653" r:id="rId70"/>
    <p:sldId id="5624" r:id="rId71"/>
    <p:sldId id="5635" r:id="rId72"/>
    <p:sldId id="5637" r:id="rId73"/>
    <p:sldId id="5661" r:id="rId74"/>
    <p:sldId id="5388" r:id="rId75"/>
    <p:sldId id="5641" r:id="rId76"/>
    <p:sldId id="4961" r:id="rId77"/>
    <p:sldId id="5642" r:id="rId78"/>
    <p:sldId id="5461" r:id="rId79"/>
    <p:sldId id="5215" r:id="rId80"/>
    <p:sldId id="5684" r:id="rId81"/>
    <p:sldId id="5667" r:id="rId82"/>
    <p:sldId id="5269" r:id="rId83"/>
    <p:sldId id="5609" r:id="rId84"/>
  </p:sldIdLst>
  <p:sldSz cx="12192000" cy="6858000"/>
  <p:notesSz cx="6858000" cy="9144000"/>
  <p:embeddedFontLst>
    <p:embeddedFont>
      <p:font typeface="Open Sans" panose="020B0606030504020204" pitchFamily="34" charset="0"/>
      <p:regular r:id="rId87"/>
      <p:bold r:id="rId88"/>
      <p:italic r:id="rId89"/>
      <p:boldItalic r:id="rId90"/>
    </p:embeddedFont>
    <p:embeddedFont>
      <p:font typeface="Open Sans Light" panose="020B0306030504020204" pitchFamily="34" charset="0"/>
      <p:regular r:id="rId91"/>
      <p:italic r:id="rId92"/>
    </p:embeddedFont>
    <p:embeddedFont>
      <p:font typeface="Open Sans SemiBold" panose="020B0706030804020204" pitchFamily="34" charset="0"/>
      <p:regular r:id="rId93"/>
      <p:bold r:id="rId94"/>
      <p:italic r:id="rId95"/>
      <p:boldItalic r:id="rId96"/>
    </p:embeddedFont>
    <p:embeddedFont>
      <p:font typeface="Open Sans SemiBold" panose="020B0706030804020204" pitchFamily="34" charset="0"/>
      <p:regular r:id="rId93"/>
      <p:bold r:id="rId94"/>
      <p:italic r:id="rId95"/>
      <p:boldItalic r:id="rId96"/>
    </p:embeddedFont>
    <p:embeddedFont>
      <p:font typeface="Plus Jakarta Sans" pitchFamily="2" charset="0"/>
      <p:regular r:id="rId97"/>
      <p:bold r:id="rId98"/>
      <p:italic r:id="rId99"/>
      <p:boldItalic r:id="rId100"/>
    </p:embeddedFont>
    <p:embeddedFont>
      <p:font typeface="Plus Jakarta Sans Medium" pitchFamily="2" charset="0"/>
      <p:regular r:id="rId101"/>
      <p:italic r:id="rId102"/>
    </p:embeddedFont>
    <p:embeddedFont>
      <p:font typeface="Plus Jakarta Sans SemiBold" pitchFamily="2" charset="0"/>
      <p:regular r:id="rId103"/>
      <p:bold r:id="rId104"/>
      <p:italic r:id="rId105"/>
      <p:bold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7D31A4F0-961B-44A7-B01E-7F1B085BE889}">
          <p14:sldIdLst>
            <p14:sldId id="564"/>
            <p14:sldId id="5668"/>
            <p14:sldId id="5522"/>
            <p14:sldId id="5611"/>
          </p14:sldIdLst>
        </p14:section>
        <p14:section name="What is Navvy+?" id="{25624943-BF22-4E65-AF82-AE48CF541960}">
          <p14:sldIdLst>
            <p14:sldId id="5523"/>
            <p14:sldId id="5593"/>
            <p14:sldId id="5500"/>
          </p14:sldIdLst>
        </p14:section>
        <p14:section name="Navvy+ Formative Essentials" id="{2FF364B1-1B13-49B2-8594-5C8FAE42E699}">
          <p14:sldIdLst>
            <p14:sldId id="5525"/>
            <p14:sldId id="5657"/>
            <p14:sldId id="5230"/>
            <p14:sldId id="5229"/>
            <p14:sldId id="4879"/>
            <p14:sldId id="5245"/>
            <p14:sldId id="5647"/>
            <p14:sldId id="5650"/>
            <p14:sldId id="5649"/>
            <p14:sldId id="5527"/>
            <p14:sldId id="5592"/>
            <p14:sldId id="5460"/>
            <p14:sldId id="5591"/>
            <p14:sldId id="5494"/>
            <p14:sldId id="5517"/>
            <p14:sldId id="5599"/>
            <p14:sldId id="5529"/>
            <p14:sldId id="5651"/>
            <p14:sldId id="5660"/>
            <p14:sldId id="5603"/>
            <p14:sldId id="5663"/>
            <p14:sldId id="5664"/>
            <p14:sldId id="5665"/>
            <p14:sldId id="5545"/>
            <p14:sldId id="5605"/>
            <p14:sldId id="5679"/>
            <p14:sldId id="5466"/>
            <p14:sldId id="5669"/>
            <p14:sldId id="5670"/>
            <p14:sldId id="5630"/>
            <p14:sldId id="5678"/>
            <p14:sldId id="5680"/>
          </p14:sldIdLst>
        </p14:section>
        <p14:section name="Seasonal Screening Overview" id="{ECEDE4A3-F004-4726-B187-3125EE3B6C9D}">
          <p14:sldIdLst>
            <p14:sldId id="5658"/>
            <p14:sldId id="5686"/>
            <p14:sldId id="5652"/>
            <p14:sldId id="5645"/>
            <p14:sldId id="5226"/>
            <p14:sldId id="547"/>
            <p14:sldId id="5654"/>
            <p14:sldId id="317"/>
            <p14:sldId id="5271"/>
            <p14:sldId id="5646"/>
            <p14:sldId id="5268"/>
            <p14:sldId id="5273"/>
            <p14:sldId id="5655"/>
            <p14:sldId id="5613"/>
            <p14:sldId id="5685"/>
            <p14:sldId id="5632"/>
            <p14:sldId id="5656"/>
            <p14:sldId id="5612"/>
            <p14:sldId id="5631"/>
            <p14:sldId id="5681"/>
            <p14:sldId id="5616"/>
            <p14:sldId id="5634"/>
            <p14:sldId id="5682"/>
            <p14:sldId id="5683"/>
            <p14:sldId id="5623"/>
            <p14:sldId id="5626"/>
            <p14:sldId id="5653"/>
            <p14:sldId id="5624"/>
            <p14:sldId id="5635"/>
            <p14:sldId id="5637"/>
            <p14:sldId id="5661"/>
            <p14:sldId id="5388"/>
            <p14:sldId id="5641"/>
            <p14:sldId id="4961"/>
            <p14:sldId id="5642"/>
            <p14:sldId id="5461"/>
            <p14:sldId id="5215"/>
          </p14:sldIdLst>
        </p14:section>
        <p14:section name="Reflect &amp; Close" id="{4F8927FE-B00D-4038-B152-28E653DA317F}">
          <p14:sldIdLst>
            <p14:sldId id="5684"/>
            <p14:sldId id="5667"/>
            <p14:sldId id="5269"/>
            <p14:sldId id="560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BBB901-66FA-9DB8-32EB-D58563A53F07}" name="Stephanie Leal" initials="SL" userId="S::stephanie.leal@pearson.com::519d42de-e921-436d-97ac-5ddd755085b3" providerId="AD"/>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62B9DE1F-8CCF-6D05-E44D-7A77757038FC}" name="Patrice Allen" initials="" userId="S::patrice.allen@pearson.com::c649f75e-0931-4d8b-8060-79a78de47ab3" providerId="AD"/>
  <p188:author id="{50668825-80D9-FAF6-E3E8-06171ECEB408}" name="Pallavi Kadam" initials="PK" userId="S::Pallavi.Kadam@landor.com::eea03d5c-5843-4108-a4f7-7b528b80ec26" providerId="AD"/>
  <p188:author id="{EA80E545-BD1C-D074-04FA-70E6BB3E1771}" name="Kristin Rouleau" initials="KR" userId="S::krouleau@mcrel.org::2aa8d3cb-2f60-4961-85cb-65af3ce07dd6" providerId="AD"/>
  <p188:author id="{45E9E57B-6D19-2E7D-7BFE-93CA28EB159E}" name="Denise Ricks" initials="DR" userId="S::denise.ricks@pearson.com::970e2eb6-4abd-414c-9af9-f5eee0331e70" providerId="AD"/>
  <p188:author id="{20F7CC8C-BECF-4DA8-E9C9-71CCD688C8BF}" name="Taylor Moore" initials="TM" userId="Taylor Moore" providerId="None"/>
  <p188:author id="{82BA4C94-B3AC-A58E-22CC-57AD0E4960E0}" name="Leslie Meyer" initials="LM" userId="S::leslie.meyer@pearson.com::60c2ec35-2752-4805-806d-abb84fc62bd3" providerId="AD"/>
  <p188:author id="{93ED429B-2450-1C92-546E-B2CA29773B61}" name="Cherie Davis" initials="" userId="S::Cheryl.Davis@Pearson.com::cd0cae5e-6077-41cf-95d8-161dad61f498" providerId="AD"/>
  <p188:author id="{82D1C29C-E826-6102-32C6-7257611748F7}" name="Jessica Wilbon" initials="JW" userId="S::jessica.wilbon@pearson.com::cec366c5-1da4-45ca-8853-f1f64c2de24d" providerId="AD"/>
  <p188:author id="{ED8073A7-DF67-4F5B-4EFA-BA45F87F9E65}" name="Alisha Natvig" initials="AN" userId="S::alisha.natvig@pearson.com::8a274b76-9ea5-4039-93f6-1cf4f37d7c3f" providerId="AD"/>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019270BC-9DA5-275B-8C06-F2EBC03C8034}" name="Lauren Schutz" initials="LS" userId="S::lauren.schutz@pearson.com::7153264f-b912-495a-8cf4-456a63c1bc65" providerId="AD"/>
  <p188:author id="{59798CBD-1D47-5436-70AE-8F4785D63EF9}" name="Cherie Davis" initials="CD" userId="S::cheryl.davis@pearson.com::cd0cae5e-6077-41cf-95d8-161dad61f498" providerId="AD"/>
  <p188:author id="{9C19BDC1-26D5-294C-0591-99B8CAE7204D}" name="Sarah Conklin" initials="SC" userId="S::sarah.conklin1@pearson.com::9409c5db-21ed-4769-bd0f-6af5e625a01a" providerId="AD"/>
  <p188:author id="{4BDC49CD-D6ED-91F7-E8D5-6A7CDDF04326}" name="Sonia Stevenson" initials="SS" userId="S::sonia.stevenson@pearson.com::9551ef47-683d-49cb-b567-2d4616ed5c52" providerId="AD"/>
  <p188:author id="{36D4EFDE-1175-EE79-331B-D1D2E57AE198}" name="Alisha Natvig" initials="AN" userId="S::alisha.natvig@pearson.com::d7854764-b269-48c3-91d5-fc4fd264c818" providerId="AD"/>
  <p188:author id="{6F91D5F1-9D07-0B90-440C-AF68F62FB39C}" name="Lou Ellen Marlatt" initials="LM" userId="S::louellen.marlatt@pearson.com::033f79ae-35c7-4ed7-bd33-b238024004c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024A"/>
    <a:srgbClr val="FFFFFF"/>
    <a:srgbClr val="007FA3"/>
    <a:srgbClr val="12B2A6"/>
    <a:srgbClr val="9E0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79540" autoAdjust="0"/>
  </p:normalViewPr>
  <p:slideViewPr>
    <p:cSldViewPr snapToGrid="0">
      <p:cViewPr varScale="1">
        <p:scale>
          <a:sx n="88" d="100"/>
          <a:sy n="88" d="100"/>
        </p:scale>
        <p:origin x="6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font" Target="fonts/font3.fntdata"/><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6.fntdata"/><Relationship Id="rId5" Type="http://schemas.openxmlformats.org/officeDocument/2006/relationships/slide" Target="slides/slide1.xml"/><Relationship Id="rId90" Type="http://schemas.openxmlformats.org/officeDocument/2006/relationships/font" Target="fonts/font4.fntdata"/><Relationship Id="rId95" Type="http://schemas.openxmlformats.org/officeDocument/2006/relationships/font" Target="fonts/font9.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notesMaster" Target="notesMasters/notesMaster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7.fntdata"/><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font" Target="fonts/font5.fntdata"/><Relationship Id="rId96"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20.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 Id="rId94" Type="http://schemas.openxmlformats.org/officeDocument/2006/relationships/font" Target="fonts/font8.fntdata"/><Relationship Id="rId99" Type="http://schemas.openxmlformats.org/officeDocument/2006/relationships/font" Target="fonts/font13.fntdata"/><Relationship Id="rId101"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1.fntdata"/><Relationship Id="rId104" Type="http://schemas.openxmlformats.org/officeDocument/2006/relationships/font" Target="fonts/font18.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1.fntdata"/><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4.fntdata"/><Relationship Id="rId105" Type="http://schemas.openxmlformats.org/officeDocument/2006/relationships/font" Target="fonts/font19.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7.fntdata"/><Relationship Id="rId98" Type="http://schemas.openxmlformats.org/officeDocument/2006/relationships/font" Target="fonts/font12.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font" Target="fonts/font2.fntdata"/><Relationship Id="rId111"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634_E5F5D109.xml><?xml version="1.0" encoding="utf-8"?>
<p188:cmLst xmlns:a="http://schemas.openxmlformats.org/drawingml/2006/main" xmlns:r="http://schemas.openxmlformats.org/officeDocument/2006/relationships" xmlns:p188="http://schemas.microsoft.com/office/powerpoint/2018/8/main">
  <p188:cm id="{3D8D8418-31F0-424E-9BD4-15C9363E7F61}" authorId="{82BA4C94-B3AC-A58E-22CC-57AD0E4960E0}" status="resolved" created="2026-08-21T15:40:28.798" startDate="2026-08-21T15:40:28.798" dueDate="2026-08-21T15:40:28.798" assignedTo="{82BA4C94-B3AC-A58E-22CC-57AD0E4960E0}" complete="100000" title="@Alisha Natvig a comment from DoWEA is requesting this: “Include a slide after or before this best practices for implementation based on Pearson’s experience with other states/districts/ or common pitfalls.” Is this something you can help build on this…">
    <pc:sldMkLst xmlns:pc="http://schemas.microsoft.com/office/powerpoint/2013/main/command">
      <pc:docMk/>
      <pc:sldMk cId="3858092297" sldId="5684"/>
    </pc:sldMkLst>
    <p188:replyLst>
      <p188:reply id="{152075A6-E191-49A2-9388-3A13F30E4DB3}" authorId="{019270BC-9DA5-275B-8C06-F2EBC03C8034}" created="2026-08-24T19:26:57.226">
        <p188:txBody>
          <a:bodyPr/>
          <a:lstStyle/>
          <a:p>
            <a:r>
              <a:rPr lang="en-US"/>
              <a:t>[@Leslie Meyer] Implementation of Navvy_+ or a platform in general?</a:t>
            </a:r>
          </a:p>
        </p188:txBody>
      </p188:reply>
      <p188:reply id="{46EA65DB-9ACD-4B6A-9F1B-F60FE3C9FEDF}" authorId="{ED8073A7-DF67-4F5B-4EFA-BA45F87F9E65}" created="2026-08-24T19:34:44.613">
        <p188:txBody>
          <a:bodyPr/>
          <a:lstStyle/>
          <a:p>
            <a:r>
              <a:rPr lang="en-US"/>
              <a:t>[@Patrice Allen] [@Lou Ellen Marlatt] Do you happen to have something like this already documented or ideas you could share to add to the slide?</a:t>
            </a:r>
          </a:p>
        </p188:txBody>
      </p188:reply>
      <p188:reply id="{E67917B5-B14C-4CD8-ACC6-0F4E58DAFBC1}" authorId="{6F91D5F1-9D07-0B90-440C-AF68F62FB39C}" created="2026-08-24T19:49:42.980">
        <p188:txBody>
          <a:bodyPr/>
          <a:lstStyle/>
          <a:p>
            <a:r>
              <a:rPr lang="en-US"/>
              <a:t>what about the Navvy Handbook?</a:t>
            </a:r>
          </a:p>
        </p188:txBody>
        <p188:extLst>
          <p:ext xmlns:p="http://schemas.openxmlformats.org/presentationml/2006/main" uri="{57CB4572-C831-44C2-8A1C-0ADB6CCDFE69}">
            <p223:reactions xmlns:p223="http://schemas.microsoft.com/office/powerpoint/2022/03/main">
              <p223:rxn type="👍">
                <p223:instance time="2026-08-25T07:38:12.522" authorId="{ED8073A7-DF67-4F5B-4EFA-BA45F87F9E65}"/>
              </p223:rxn>
            </p223:reactions>
          </p:ext>
        </p188:extLst>
      </p188:reply>
      <p188:reply id="{8660A844-6754-4C45-B897-68F204D126E7}" authorId="{6F91D5F1-9D07-0B90-440C-AF68F62FB39C}" created="2026-08-24T21:32:12.170">
        <p188:txBody>
          <a:bodyPr/>
          <a:lstStyle/>
          <a:p>
            <a:r>
              <a:rPr lang="en-US"/>
              <a:t>we also have this timeline: https://pearsoneducationinc.sharepoint.com/:w:/s/NavvyCommunitySuccess/IQDdM6omhfetSJybBCz4Q4RbAeSQ2FuRxKefXAa8g3usr0s?e=tcequq</a:t>
            </a:r>
          </a:p>
        </p188:txBody>
        <p188:extLst>
          <p:ext xmlns:p="http://schemas.openxmlformats.org/presentationml/2006/main" uri="{57CB4572-C831-44C2-8A1C-0ADB6CCDFE69}">
            <p223:reactions xmlns:p223="http://schemas.microsoft.com/office/powerpoint/2022/03/main">
              <p223:rxn type="👍">
                <p223:instance time="2026-08-25T07:38:07.991" authorId="{ED8073A7-DF67-4F5B-4EFA-BA45F87F9E65}"/>
              </p223:rxn>
            </p223:reactions>
          </p:ext>
        </p188:extLst>
      </p188:reply>
      <p188:reply id="{4B48E6AF-4C63-4C97-A7DA-08A7931D9154}" authorId="{ED8073A7-DF67-4F5B-4EFA-BA45F87F9E65}" created="2026-08-25T07:38:21.694">
        <p188:txBody>
          <a:bodyPr/>
          <a:lstStyle/>
          <a:p>
            <a:r>
              <a:rPr lang="en-US"/>
              <a:t>Thanks, Lou Ellen! Open to any feedback you may have on the content I added. Feel free to tag me in a comment.</a:t>
            </a:r>
          </a:p>
        </p188:txBody>
      </p188:reply>
      <p188:reply id="{78E379E8-298A-4D31-B249-3D191467EDAF}" authorId="{ED8073A7-DF67-4F5B-4EFA-BA45F87F9E65}" created="2026-08-25T07:48:04.561">
        <p188:txBody>
          <a:bodyPr/>
          <a:lstStyle/>
          <a:p>
            <a:r>
              <a:rPr lang="en-US"/>
              <a:t>[@Leslie Meyer] I added slide content and speaker notes but it's really dense! Also, I just used default table style, which isn't super easy to read. I trust whatever edits you want to make! I figured it was easier to have more content that can be scaled down/split across slides vs the other way around.</a:t>
            </a:r>
          </a:p>
        </p188:txBody>
      </p188:reply>
      <p188:reply id="{7B51133A-3DCC-4B80-8EB0-36B0CE45C809}" authorId="{019270BC-9DA5-275B-8C06-F2EBC03C8034}" created="2026-08-25T15:03:48.538">
        <p188:txBody>
          <a:bodyPr/>
          <a:lstStyle/>
          <a:p>
            <a:r>
              <a:rPr lang="en-US"/>
              <a:t>[@Alisha Natvig] Love this!!!</a:t>
            </a:r>
          </a:p>
        </p188:txBody>
      </p188:reply>
      <p188:reply id="{3104522C-4E9A-4AE5-A01E-516281550D01}" authorId="{82BA4C94-B3AC-A58E-22CC-57AD0E4960E0}" created="2026-08-25T17:05:56.580">
        <p188:txBody>
          <a:bodyPr/>
          <a:lstStyle/>
          <a:p>
            <a:r>
              <a:rPr lang="en-US"/>
              <a:t>[@Alisha Natvig] this deck will be shared, so I am keeping the content as is and we will note they will have access to this for their reference after the session. We won’t read everything on here and will still to the speaker notes</a:t>
            </a:r>
          </a:p>
        </p188:txBody>
      </p188:reply>
    </p188:replyLst>
    <p188:txBody>
      <a:bodyPr/>
      <a:lstStyle/>
      <a:p>
        <a:r>
          <a:rPr lang="en-US"/>
          <a:t>[@Alisha Natvig] a comment from DoWEA is requesting this: “Include a slide after or before this best practices for implementation based on Pearson’s experience with other states/districts/ or common pitfalls.”
Is this something you can help build on this slide?</a:t>
        </a:r>
      </a:p>
    </p188:txBody>
    <p188:extLst>
      <p:ext xmlns:p="http://schemas.openxmlformats.org/presentationml/2006/main" uri="{5BB2D875-25FF-4072-B9AC-8F64D62656EB}">
        <p228:taskDetails xmlns:p228="http://schemas.microsoft.com/office/powerpoint/2022/08/main">
          <p228:history>
            <p228:event time="2026-08-21T15:40:28.798" id="{663084C7-D810-42C2-BE49-37EE89F46C97}">
              <p228:atrbtn authorId="{82BA4C94-B3AC-A58E-22CC-57AD0E4960E0}"/>
              <p228:anchr>
                <p228:comment id="{3D8D8418-31F0-424E-9BD4-15C9363E7F61}"/>
              </p228:anchr>
              <p228:add/>
            </p228:event>
            <p228:event time="2026-08-21T15:40:28.798" id="{FE1D9158-8564-40A9-A3F1-7DE98A1516EB}">
              <p228:atrbtn authorId="{82BA4C94-B3AC-A58E-22CC-57AD0E4960E0}"/>
              <p228:anchr>
                <p228:comment id="{3D8D8418-31F0-424E-9BD4-15C9363E7F61}"/>
              </p228:anchr>
              <p228:asgn authorId="{ED8073A7-DF67-4F5B-4EFA-BA45F87F9E65}"/>
            </p228:event>
            <p228:event time="2026-08-21T15:40:28.798" id="{8B093A7C-CD8E-4741-B267-E869831265C6}">
              <p228:atrbtn authorId="{82BA4C94-B3AC-A58E-22CC-57AD0E4960E0}"/>
              <p228:anchr>
                <p228:comment id="{3D8D8418-31F0-424E-9BD4-15C9363E7F61}"/>
              </p228:anchr>
              <p228:title val="@Alisha Natvig a comment from DoWEA is requesting this: “Include a slide after or before this best practices for implementation based on Pearson’s experience with other states/districts/ or common pitfalls.” Is this something you can help build on this…"/>
            </p228:event>
            <p228:event time="2026-08-21T15:40:28.798" id="{EAB2B9FF-9E86-4526-856F-1D0EB0D415E8}">
              <p228:atrbtn authorId="{82BA4C94-B3AC-A58E-22CC-57AD0E4960E0}"/>
              <p228:anchr>
                <p228:comment id="{3D8D8418-31F0-424E-9BD4-15C9363E7F61}"/>
              </p228:anchr>
              <p228:date stDt="2026-08-21T15:40:28.798" endDt="2026-08-21T15:40:28.798"/>
            </p228:event>
            <p228:event time="2026-08-24T19:34:44.613" id="{EC5CC11B-8962-481C-9749-A4785C07BAAC}">
              <p228:atrbtn authorId="{ED8073A7-DF67-4F5B-4EFA-BA45F87F9E65}"/>
              <p228:anchr>
                <p228:comment id="{46EA65DB-9ACD-4B6A-9F1B-F60FE3C9FEDF}"/>
              </p228:anchr>
              <p228:unasgnAll/>
            </p228:event>
            <p228:event time="2026-08-24T19:34:44.613" id="{44F359DC-A05B-4EFC-9D64-32B70AA49A5B}">
              <p228:atrbtn authorId="{ED8073A7-DF67-4F5B-4EFA-BA45F87F9E65}"/>
              <p228:anchr>
                <p228:comment id="{46EA65DB-9ACD-4B6A-9F1B-F60FE3C9FEDF}"/>
              </p228:anchr>
              <p228:asgn authorId="{62B9DE1F-8CCF-6D05-E44D-7A77757038FC}"/>
            </p228:event>
            <p228:event time="2026-08-25T07:48:04.561" id="{029E42F2-9AD5-43F4-B6C5-6ADBA6B6D4EB}">
              <p228:atrbtn authorId="{ED8073A7-DF67-4F5B-4EFA-BA45F87F9E65}"/>
              <p228:anchr>
                <p228:comment id="{78E379E8-298A-4D31-B249-3D191467EDAF}"/>
              </p228:anchr>
              <p228:unasgnAll/>
            </p228:event>
            <p228:event time="2026-08-25T07:48:04.561" id="{A7CD0485-31D8-461F-B40A-764F46EA76A1}">
              <p228:atrbtn authorId="{ED8073A7-DF67-4F5B-4EFA-BA45F87F9E65}"/>
              <p228:anchr>
                <p228:comment id="{78E379E8-298A-4D31-B249-3D191467EDAF}"/>
              </p228:anchr>
              <p228:asgn authorId="{82BA4C94-B3AC-A58E-22CC-57AD0E4960E0}"/>
            </p228:event>
            <p228:event time="2026-08-25T17:07:02.470" id="{F2947405-BA58-4EB1-8F6C-A06B8782A212}">
              <p228:atrbtn authorId="{82BA4C94-B3AC-A58E-22CC-57AD0E4960E0}"/>
              <p228:anchr>
                <p228:comment id="{00000000-0000-0000-0000-000000000000}"/>
              </p228:anchr>
              <p228:pcntCmplt val="100000"/>
            </p228:event>
          </p228:history>
        </p228:taskDetail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9/9/2026</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1</a:t>
            </a:fld>
            <a:endParaRPr lang="en-US"/>
          </a:p>
        </p:txBody>
      </p:sp>
    </p:spTree>
    <p:extLst>
      <p:ext uri="{BB962C8B-B14F-4D97-AF65-F5344CB8AC3E}">
        <p14:creationId xmlns:p14="http://schemas.microsoft.com/office/powerpoint/2010/main" val="204740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D20A8-2775-E0AD-456F-23767DEC0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7BE58-A454-ED4B-BF58-7EA92EEFCA1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B2CC21-44BE-9D26-CF80-234F3A7556F5}"/>
              </a:ext>
            </a:extLst>
          </p:cNvPr>
          <p:cNvSpPr>
            <a:spLocks noGrp="1"/>
          </p:cNvSpPr>
          <p:nvPr>
            <p:ph type="body" idx="1"/>
          </p:nvPr>
        </p:nvSpPr>
        <p:spPr/>
        <p:txBody>
          <a:bodyPr/>
          <a:lstStyle/>
          <a:p>
            <a:pPr fontAlgn="t"/>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034A4B8D-ECA3-7022-680A-21F8316CDD82}"/>
              </a:ext>
            </a:extLst>
          </p:cNvPr>
          <p:cNvSpPr>
            <a:spLocks noGrp="1"/>
          </p:cNvSpPr>
          <p:nvPr>
            <p:ph type="sldNum" sz="quarter" idx="5"/>
          </p:nvPr>
        </p:nvSpPr>
        <p:spPr/>
        <p:txBody>
          <a:bodyPr/>
          <a:lstStyle/>
          <a:p>
            <a:fld id="{654E6AB8-202A-7D41-9CBD-7C8AE42CF1A5}" type="slidenum">
              <a:rPr lang="en-US" smtClean="0"/>
              <a:pPr/>
              <a:t>2</a:t>
            </a:fld>
            <a:endParaRPr lang="en-US"/>
          </a:p>
        </p:txBody>
      </p:sp>
    </p:spTree>
    <p:extLst>
      <p:ext uri="{BB962C8B-B14F-4D97-AF65-F5344CB8AC3E}">
        <p14:creationId xmlns:p14="http://schemas.microsoft.com/office/powerpoint/2010/main" val="568678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3</a:t>
            </a:fld>
            <a:endParaRPr lang="en-US"/>
          </a:p>
        </p:txBody>
      </p:sp>
    </p:spTree>
    <p:extLst>
      <p:ext uri="{BB962C8B-B14F-4D97-AF65-F5344CB8AC3E}">
        <p14:creationId xmlns:p14="http://schemas.microsoft.com/office/powerpoint/2010/main" val="2873023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4</a:t>
            </a:fld>
            <a:endParaRPr lang="en-US"/>
          </a:p>
        </p:txBody>
      </p:sp>
    </p:spTree>
    <p:extLst>
      <p:ext uri="{BB962C8B-B14F-4D97-AF65-F5344CB8AC3E}">
        <p14:creationId xmlns:p14="http://schemas.microsoft.com/office/powerpoint/2010/main" val="1020365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4A225-DED5-4B5F-E9AC-ACD87E836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EA008-EA95-6BB2-BF88-FD2E4FC9D1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413950-E4EC-AAC4-E72E-BB286A447449}"/>
              </a:ext>
            </a:extLst>
          </p:cNvPr>
          <p:cNvSpPr>
            <a:spLocks noGrp="1"/>
          </p:cNvSpPr>
          <p:nvPr>
            <p:ph type="body" idx="1"/>
          </p:nvPr>
        </p:nvSpPr>
        <p:spPr/>
        <p:txBody>
          <a:bodyPr/>
          <a:lstStyle/>
          <a:p>
            <a:pPr fontAlgn="t"/>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8B5F884D-241B-07E5-5E6C-8E752924E55C}"/>
              </a:ext>
            </a:extLst>
          </p:cNvPr>
          <p:cNvSpPr>
            <a:spLocks noGrp="1"/>
          </p:cNvSpPr>
          <p:nvPr>
            <p:ph type="sldNum" sz="quarter" idx="5"/>
          </p:nvPr>
        </p:nvSpPr>
        <p:spPr/>
        <p:txBody>
          <a:bodyPr/>
          <a:lstStyle/>
          <a:p>
            <a:fld id="{654E6AB8-202A-7D41-9CBD-7C8AE42CF1A5}" type="slidenum">
              <a:rPr lang="en-US" smtClean="0"/>
              <a:pPr/>
              <a:t>5</a:t>
            </a:fld>
            <a:endParaRPr lang="en-US"/>
          </a:p>
        </p:txBody>
      </p:sp>
    </p:spTree>
    <p:extLst>
      <p:ext uri="{BB962C8B-B14F-4D97-AF65-F5344CB8AC3E}">
        <p14:creationId xmlns:p14="http://schemas.microsoft.com/office/powerpoint/2010/main" val="1971539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44726-5F48-CC39-E106-1C07C9F8A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EBBCB-34C6-FEF6-A758-2C19E7B4F8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7ABC14-9598-09B4-D736-4012AC3DB46F}"/>
              </a:ext>
            </a:extLst>
          </p:cNvPr>
          <p:cNvSpPr>
            <a:spLocks noGrp="1"/>
          </p:cNvSpPr>
          <p:nvPr>
            <p:ph type="body" idx="1"/>
          </p:nvPr>
        </p:nvSpPr>
        <p:spPr/>
        <p:txBody>
          <a:bodyPr/>
          <a:lstStyle/>
          <a:p>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6D6A884C-32DC-991E-B68A-3F6E83FDA8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E6AB8-202A-7D41-9CBD-7C8AE42CF1A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5444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7</a:t>
            </a:fld>
            <a:endParaRPr lang="en-US"/>
          </a:p>
        </p:txBody>
      </p:sp>
    </p:spTree>
    <p:extLst>
      <p:ext uri="{BB962C8B-B14F-4D97-AF65-F5344CB8AC3E}">
        <p14:creationId xmlns:p14="http://schemas.microsoft.com/office/powerpoint/2010/main" val="431985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AFBA-A9AC-97FB-B022-DC38465CF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66827-E15E-6D52-F0D7-C797406569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56B17A-33D4-FAAB-6DED-9268D7F5AB02}"/>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47EBBA5F-E43C-1FBB-28A6-ACF86162CD90}"/>
              </a:ext>
            </a:extLst>
          </p:cNvPr>
          <p:cNvSpPr>
            <a:spLocks noGrp="1"/>
          </p:cNvSpPr>
          <p:nvPr>
            <p:ph type="sldNum" sz="quarter" idx="5"/>
          </p:nvPr>
        </p:nvSpPr>
        <p:spPr/>
        <p:txBody>
          <a:bodyPr/>
          <a:lstStyle/>
          <a:p>
            <a:fld id="{654E6AB8-202A-7D41-9CBD-7C8AE42CF1A5}" type="slidenum">
              <a:rPr lang="en-US" smtClean="0"/>
              <a:pPr/>
              <a:t>8</a:t>
            </a:fld>
            <a:endParaRPr lang="en-US"/>
          </a:p>
        </p:txBody>
      </p:sp>
    </p:spTree>
    <p:extLst>
      <p:ext uri="{BB962C8B-B14F-4D97-AF65-F5344CB8AC3E}">
        <p14:creationId xmlns:p14="http://schemas.microsoft.com/office/powerpoint/2010/main" val="2226356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366D2-EF5F-84AD-C644-0303B515E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6B505-E06A-B03A-338E-1B9BE49504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27B5A26-72CF-28D1-4319-9242D4458973}"/>
              </a:ext>
            </a:extLst>
          </p:cNvPr>
          <p:cNvSpPr>
            <a:spLocks noGrp="1"/>
          </p:cNvSpPr>
          <p:nvPr>
            <p:ph type="body" idx="1"/>
          </p:nvPr>
        </p:nvSpPr>
        <p:spPr/>
        <p:txBody>
          <a:bodyPr/>
          <a:lstStyle/>
          <a:p>
            <a:pPr fontAlgn="t"/>
            <a:endParaRPr lang="en-US"/>
          </a:p>
        </p:txBody>
      </p:sp>
      <p:sp>
        <p:nvSpPr>
          <p:cNvPr id="4" name="Slide Number Placeholder 3">
            <a:extLst>
              <a:ext uri="{FF2B5EF4-FFF2-40B4-BE49-F238E27FC236}">
                <a16:creationId xmlns:a16="http://schemas.microsoft.com/office/drawing/2014/main" id="{07E2465D-A6B2-13F2-66AC-7995A49922CF}"/>
              </a:ext>
            </a:extLst>
          </p:cNvPr>
          <p:cNvSpPr>
            <a:spLocks noGrp="1"/>
          </p:cNvSpPr>
          <p:nvPr>
            <p:ph type="sldNum" sz="quarter" idx="5"/>
          </p:nvPr>
        </p:nvSpPr>
        <p:spPr/>
        <p:txBody>
          <a:bodyPr/>
          <a:lstStyle/>
          <a:p>
            <a:fld id="{654E6AB8-202A-7D41-9CBD-7C8AE42CF1A5}" type="slidenum">
              <a:rPr lang="en-US" smtClean="0"/>
              <a:pPr/>
              <a:t>9</a:t>
            </a:fld>
            <a:endParaRPr lang="en-US"/>
          </a:p>
        </p:txBody>
      </p:sp>
    </p:spTree>
    <p:extLst>
      <p:ext uri="{BB962C8B-B14F-4D97-AF65-F5344CB8AC3E}">
        <p14:creationId xmlns:p14="http://schemas.microsoft.com/office/powerpoint/2010/main" val="151303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7BAAF-5592-6F7D-F757-DA51CD816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C52BE-8912-9BF5-5711-E4267B4CFC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31E0EFD-F3B6-E627-AA7C-CF1CF9C6F419}"/>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1F9318A4-D0A8-C49F-B69B-A3CFC760C004}"/>
              </a:ext>
            </a:extLst>
          </p:cNvPr>
          <p:cNvSpPr>
            <a:spLocks noGrp="1"/>
          </p:cNvSpPr>
          <p:nvPr>
            <p:ph type="sldNum" sz="quarter" idx="5"/>
          </p:nvPr>
        </p:nvSpPr>
        <p:spPr/>
        <p:txBody>
          <a:bodyPr/>
          <a:lstStyle/>
          <a:p>
            <a:fld id="{654E6AB8-202A-7D41-9CBD-7C8AE42CF1A5}" type="slidenum">
              <a:rPr lang="en-US" smtClean="0"/>
              <a:pPr/>
              <a:t>10</a:t>
            </a:fld>
            <a:endParaRPr lang="en-US"/>
          </a:p>
        </p:txBody>
      </p:sp>
    </p:spTree>
    <p:extLst>
      <p:ext uri="{BB962C8B-B14F-4D97-AF65-F5344CB8AC3E}">
        <p14:creationId xmlns:p14="http://schemas.microsoft.com/office/powerpoint/2010/main" val="221343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11</a:t>
            </a:fld>
            <a:endParaRPr lang="en-US"/>
          </a:p>
        </p:txBody>
      </p:sp>
    </p:spTree>
    <p:extLst>
      <p:ext uri="{BB962C8B-B14F-4D97-AF65-F5344CB8AC3E}">
        <p14:creationId xmlns:p14="http://schemas.microsoft.com/office/powerpoint/2010/main" val="4056933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9F96E-34BB-0ED3-6D62-2D95DF3EC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C0208-CB80-483B-EEAA-E7FB2D20D9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A47ECD6-7E24-97E5-EA5A-67751D459E84}"/>
              </a:ext>
            </a:extLst>
          </p:cNvPr>
          <p:cNvSpPr>
            <a:spLocks noGrp="1"/>
          </p:cNvSpPr>
          <p:nvPr>
            <p:ph type="body" idx="1"/>
          </p:nvPr>
        </p:nvSpPr>
        <p:spPr/>
        <p:txBody>
          <a:bodyPr/>
          <a:lstStyle/>
          <a:p>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34C78577-EA8B-7608-EC30-D44A6C364385}"/>
              </a:ext>
            </a:extLst>
          </p:cNvPr>
          <p:cNvSpPr>
            <a:spLocks noGrp="1"/>
          </p:cNvSpPr>
          <p:nvPr>
            <p:ph type="sldNum" sz="quarter" idx="5"/>
          </p:nvPr>
        </p:nvSpPr>
        <p:spPr/>
        <p:txBody>
          <a:bodyPr/>
          <a:lstStyle/>
          <a:p>
            <a:fld id="{654E6AB8-202A-7D41-9CBD-7C8AE42CF1A5}" type="slidenum">
              <a:rPr lang="en-US" smtClean="0"/>
              <a:pPr/>
              <a:t>12</a:t>
            </a:fld>
            <a:endParaRPr lang="en-US"/>
          </a:p>
        </p:txBody>
      </p:sp>
    </p:spTree>
    <p:extLst>
      <p:ext uri="{BB962C8B-B14F-4D97-AF65-F5344CB8AC3E}">
        <p14:creationId xmlns:p14="http://schemas.microsoft.com/office/powerpoint/2010/main" val="2920358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E77-834D-C344-A0AE-1655A8749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18E481-92D2-F5E4-52B1-6BB4D3304D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2A56D5-55C0-1F80-8308-EA717013D044}"/>
              </a:ext>
            </a:extLst>
          </p:cNvPr>
          <p:cNvSpPr>
            <a:spLocks noGrp="1"/>
          </p:cNvSpPr>
          <p:nvPr>
            <p:ph type="body" idx="1"/>
          </p:nvPr>
        </p:nvSpPr>
        <p:spPr/>
        <p:txBody>
          <a:bodyPr/>
          <a:lstStyle/>
          <a:p>
            <a:pPr>
              <a:defRPr/>
            </a:pPr>
            <a:endParaRPr lang="en-US">
              <a:cs typeface="Plus Jakarta Sans Medium" pitchFamily="2" charset="0"/>
            </a:endParaRPr>
          </a:p>
        </p:txBody>
      </p:sp>
      <p:sp>
        <p:nvSpPr>
          <p:cNvPr id="4" name="Slide Number Placeholder 3">
            <a:extLst>
              <a:ext uri="{FF2B5EF4-FFF2-40B4-BE49-F238E27FC236}">
                <a16:creationId xmlns:a16="http://schemas.microsoft.com/office/drawing/2014/main" id="{9510FCED-D93E-F1C0-B0DC-36272873BDA6}"/>
              </a:ext>
            </a:extLst>
          </p:cNvPr>
          <p:cNvSpPr>
            <a:spLocks noGrp="1"/>
          </p:cNvSpPr>
          <p:nvPr>
            <p:ph type="sldNum" sz="quarter" idx="5"/>
          </p:nvPr>
        </p:nvSpPr>
        <p:spPr/>
        <p:txBody>
          <a:bodyPr/>
          <a:lstStyle/>
          <a:p>
            <a:fld id="{654E6AB8-202A-7D41-9CBD-7C8AE42CF1A5}" type="slidenum">
              <a:rPr lang="en-US" smtClean="0"/>
              <a:pPr/>
              <a:t>13</a:t>
            </a:fld>
            <a:endParaRPr lang="en-US"/>
          </a:p>
        </p:txBody>
      </p:sp>
    </p:spTree>
    <p:extLst>
      <p:ext uri="{BB962C8B-B14F-4D97-AF65-F5344CB8AC3E}">
        <p14:creationId xmlns:p14="http://schemas.microsoft.com/office/powerpoint/2010/main" val="39780407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17AF1-5E22-B4D9-439F-37FC48E13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B2C16-F194-5B24-DD10-011B47D3BD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C6731E9-3BFE-539B-F52E-6163FBDA4B81}"/>
              </a:ext>
            </a:extLst>
          </p:cNvPr>
          <p:cNvSpPr>
            <a:spLocks noGrp="1"/>
          </p:cNvSpPr>
          <p:nvPr>
            <p:ph type="body" idx="1"/>
          </p:nvPr>
        </p:nvSpPr>
        <p:spPr/>
        <p:txBody>
          <a:bodyPr/>
          <a:lstStyle/>
          <a:p>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8D5FCE49-26C9-A217-4D0A-AFBDC28ED595}"/>
              </a:ext>
            </a:extLst>
          </p:cNvPr>
          <p:cNvSpPr>
            <a:spLocks noGrp="1"/>
          </p:cNvSpPr>
          <p:nvPr>
            <p:ph type="sldNum" sz="quarter" idx="5"/>
          </p:nvPr>
        </p:nvSpPr>
        <p:spPr/>
        <p:txBody>
          <a:bodyPr/>
          <a:lstStyle/>
          <a:p>
            <a:fld id="{654E6AB8-202A-7D41-9CBD-7C8AE42CF1A5}" type="slidenum">
              <a:rPr lang="en-US" smtClean="0"/>
              <a:pPr/>
              <a:t>14</a:t>
            </a:fld>
            <a:endParaRPr lang="en-US"/>
          </a:p>
        </p:txBody>
      </p:sp>
    </p:spTree>
    <p:extLst>
      <p:ext uri="{BB962C8B-B14F-4D97-AF65-F5344CB8AC3E}">
        <p14:creationId xmlns:p14="http://schemas.microsoft.com/office/powerpoint/2010/main" val="2610253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3E5C4-0DA8-92B5-22B8-82B2B50EAF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0927B2-2B25-49C8-2DD7-5C4258C2CF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2EE37A-7202-6AE7-F409-4EE6BF38094A}"/>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3A0A5440-E3A4-06A4-3F34-FCB1F9E5A318}"/>
              </a:ext>
            </a:extLst>
          </p:cNvPr>
          <p:cNvSpPr>
            <a:spLocks noGrp="1"/>
          </p:cNvSpPr>
          <p:nvPr>
            <p:ph type="sldNum" sz="quarter" idx="5"/>
          </p:nvPr>
        </p:nvSpPr>
        <p:spPr/>
        <p:txBody>
          <a:bodyPr/>
          <a:lstStyle/>
          <a:p>
            <a:fld id="{654E6AB8-202A-7D41-9CBD-7C8AE42CF1A5}" type="slidenum">
              <a:rPr lang="en-US" smtClean="0"/>
              <a:pPr/>
              <a:t>15</a:t>
            </a:fld>
            <a:endParaRPr lang="en-US"/>
          </a:p>
        </p:txBody>
      </p:sp>
    </p:spTree>
    <p:extLst>
      <p:ext uri="{BB962C8B-B14F-4D97-AF65-F5344CB8AC3E}">
        <p14:creationId xmlns:p14="http://schemas.microsoft.com/office/powerpoint/2010/main" val="37701409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BB14E-9CC2-EF86-7D50-918E6874B8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47EE0D-B21D-2427-3359-149FF3A7BC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43DA05-17C5-26F1-46F1-6371CF2B7278}"/>
              </a:ext>
            </a:extLst>
          </p:cNvPr>
          <p:cNvSpPr>
            <a:spLocks noGrp="1"/>
          </p:cNvSpPr>
          <p:nvPr>
            <p:ph type="body" idx="1"/>
          </p:nvPr>
        </p:nvSpPr>
        <p:spPr/>
        <p:txBody>
          <a:bodyPr/>
          <a:lstStyle/>
          <a:p>
            <a:pPr>
              <a:defRPr/>
            </a:pPr>
            <a:endParaRPr lang="en-US" b="1">
              <a:latin typeface="Plus Jakarta Sans Medium"/>
              <a:cs typeface="Plus Jakarta Sans Medium"/>
            </a:endParaRPr>
          </a:p>
        </p:txBody>
      </p:sp>
      <p:sp>
        <p:nvSpPr>
          <p:cNvPr id="4" name="Slide Number Placeholder 3">
            <a:extLst>
              <a:ext uri="{FF2B5EF4-FFF2-40B4-BE49-F238E27FC236}">
                <a16:creationId xmlns:a16="http://schemas.microsoft.com/office/drawing/2014/main" id="{CF52A6A8-2F85-920A-83DA-4F81C4F54C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E6AB8-202A-7D41-9CBD-7C8AE42CF1A5}" type="slidenum">
              <a:rPr kumimoji="0" lang="en-US" sz="1200" b="0" i="0" u="none" strike="noStrike" kern="1200" cap="none" spc="0" normalizeH="0" baseline="0" noProof="0" smtClean="0">
                <a:ln>
                  <a:noFill/>
                </a:ln>
                <a:solidFill>
                  <a:prstClr val="black"/>
                </a:solidFill>
                <a:effectLst/>
                <a:uLnTx/>
                <a:uFillTx/>
                <a:latin typeface="Plus Jakarta Sans Medium"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Plus Jakarta Sans Medium" pitchFamily="2" charset="0"/>
              <a:ea typeface="+mn-ea"/>
              <a:cs typeface="+mn-cs"/>
            </a:endParaRPr>
          </a:p>
        </p:txBody>
      </p:sp>
    </p:spTree>
    <p:extLst>
      <p:ext uri="{BB962C8B-B14F-4D97-AF65-F5344CB8AC3E}">
        <p14:creationId xmlns:p14="http://schemas.microsoft.com/office/powerpoint/2010/main" val="599877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CA230-93F0-E094-04E9-F8C681F624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DCBAF6-FE1A-5B4C-F0ED-3E2B3651B8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5A5338-FEE6-06F2-D2BE-3ABC427BF335}"/>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7937D264-A4B6-944C-4274-21B9EA8097B1}"/>
              </a:ext>
            </a:extLst>
          </p:cNvPr>
          <p:cNvSpPr>
            <a:spLocks noGrp="1"/>
          </p:cNvSpPr>
          <p:nvPr>
            <p:ph type="sldNum" sz="quarter" idx="5"/>
          </p:nvPr>
        </p:nvSpPr>
        <p:spPr/>
        <p:txBody>
          <a:bodyPr/>
          <a:lstStyle/>
          <a:p>
            <a:fld id="{654E6AB8-202A-7D41-9CBD-7C8AE42CF1A5}" type="slidenum">
              <a:rPr lang="en-US" smtClean="0"/>
              <a:pPr/>
              <a:t>17</a:t>
            </a:fld>
            <a:endParaRPr lang="en-US"/>
          </a:p>
        </p:txBody>
      </p:sp>
    </p:spTree>
    <p:extLst>
      <p:ext uri="{BB962C8B-B14F-4D97-AF65-F5344CB8AC3E}">
        <p14:creationId xmlns:p14="http://schemas.microsoft.com/office/powerpoint/2010/main" val="16259610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base">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18</a:t>
            </a:fld>
            <a:endParaRPr lang="en-US"/>
          </a:p>
        </p:txBody>
      </p:sp>
    </p:spTree>
    <p:extLst>
      <p:ext uri="{BB962C8B-B14F-4D97-AF65-F5344CB8AC3E}">
        <p14:creationId xmlns:p14="http://schemas.microsoft.com/office/powerpoint/2010/main" val="3182964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19</a:t>
            </a:fld>
            <a:endParaRPr lang="en-US"/>
          </a:p>
        </p:txBody>
      </p:sp>
    </p:spTree>
    <p:extLst>
      <p:ext uri="{BB962C8B-B14F-4D97-AF65-F5344CB8AC3E}">
        <p14:creationId xmlns:p14="http://schemas.microsoft.com/office/powerpoint/2010/main" val="4267039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2E968-32B1-F97C-321A-165DB3A2E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DBDB0-B7FE-5F29-363A-793457D413B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980CC6-2F29-C8F2-196F-B51C7C412FC4}"/>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5F9ECA49-1625-2A4B-1170-35A79C5A7068}"/>
              </a:ext>
            </a:extLst>
          </p:cNvPr>
          <p:cNvSpPr>
            <a:spLocks noGrp="1"/>
          </p:cNvSpPr>
          <p:nvPr>
            <p:ph type="sldNum" sz="quarter" idx="5"/>
          </p:nvPr>
        </p:nvSpPr>
        <p:spPr/>
        <p:txBody>
          <a:bodyPr/>
          <a:lstStyle/>
          <a:p>
            <a:fld id="{654E6AB8-202A-7D41-9CBD-7C8AE42CF1A5}" type="slidenum">
              <a:rPr lang="en-US" smtClean="0"/>
              <a:pPr/>
              <a:t>20</a:t>
            </a:fld>
            <a:endParaRPr lang="en-US"/>
          </a:p>
        </p:txBody>
      </p:sp>
    </p:spTree>
    <p:extLst>
      <p:ext uri="{BB962C8B-B14F-4D97-AF65-F5344CB8AC3E}">
        <p14:creationId xmlns:p14="http://schemas.microsoft.com/office/powerpoint/2010/main" val="3990982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base">
              <a:defRPr/>
            </a:pPr>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21</a:t>
            </a:fld>
            <a:endParaRPr lang="en-US"/>
          </a:p>
        </p:txBody>
      </p:sp>
    </p:spTree>
    <p:extLst>
      <p:ext uri="{BB962C8B-B14F-4D97-AF65-F5344CB8AC3E}">
        <p14:creationId xmlns:p14="http://schemas.microsoft.com/office/powerpoint/2010/main" val="12852938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A6DFB-421A-5559-89A4-DDC03E64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A9C04-ACC2-A0E3-2F9A-DE7DF384A9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ED384B-7D05-20A1-7DC9-83D6DD62F11E}"/>
              </a:ext>
            </a:extLst>
          </p:cNvPr>
          <p:cNvSpPr>
            <a:spLocks noGrp="1"/>
          </p:cNvSpPr>
          <p:nvPr>
            <p:ph type="body" idx="1"/>
          </p:nvPr>
        </p:nvSpPr>
        <p:spPr/>
        <p:txBody>
          <a:bodyPr/>
          <a:lstStyle/>
          <a:p>
            <a:pPr fontAlgn="t"/>
            <a:endParaRPr lang="en-US">
              <a:cs typeface="Plus Jakarta Sans Medium"/>
            </a:endParaRPr>
          </a:p>
        </p:txBody>
      </p:sp>
      <p:sp>
        <p:nvSpPr>
          <p:cNvPr id="4" name="Slide Number Placeholder 3">
            <a:extLst>
              <a:ext uri="{FF2B5EF4-FFF2-40B4-BE49-F238E27FC236}">
                <a16:creationId xmlns:a16="http://schemas.microsoft.com/office/drawing/2014/main" id="{AECB445B-3E5F-83B3-BE14-BC243C3A5073}"/>
              </a:ext>
            </a:extLst>
          </p:cNvPr>
          <p:cNvSpPr>
            <a:spLocks noGrp="1"/>
          </p:cNvSpPr>
          <p:nvPr>
            <p:ph type="sldNum" sz="quarter" idx="5"/>
          </p:nvPr>
        </p:nvSpPr>
        <p:spPr/>
        <p:txBody>
          <a:bodyPr/>
          <a:lstStyle/>
          <a:p>
            <a:fld id="{654E6AB8-202A-7D41-9CBD-7C8AE42CF1A5}" type="slidenum">
              <a:rPr lang="en-US" smtClean="0"/>
              <a:pPr/>
              <a:t>22</a:t>
            </a:fld>
            <a:endParaRPr lang="en-US"/>
          </a:p>
        </p:txBody>
      </p:sp>
    </p:spTree>
    <p:extLst>
      <p:ext uri="{BB962C8B-B14F-4D97-AF65-F5344CB8AC3E}">
        <p14:creationId xmlns:p14="http://schemas.microsoft.com/office/powerpoint/2010/main" val="2368363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FAFE9-287A-DD3C-F8AD-7558ACFBA0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F17FC-B8C7-9F47-59A9-C5850A2B334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4DB06E-FA10-8BE0-ACE8-FC4A4EC2EF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A9F3B4-9FB8-8DAC-A054-0920654B0219}"/>
              </a:ext>
            </a:extLst>
          </p:cNvPr>
          <p:cNvSpPr>
            <a:spLocks noGrp="1"/>
          </p:cNvSpPr>
          <p:nvPr>
            <p:ph type="sldNum" sz="quarter" idx="5"/>
          </p:nvPr>
        </p:nvSpPr>
        <p:spPr/>
        <p:txBody>
          <a:bodyPr/>
          <a:lstStyle/>
          <a:p>
            <a:fld id="{654E6AB8-202A-7D41-9CBD-7C8AE42CF1A5}" type="slidenum">
              <a:rPr lang="en-US" smtClean="0"/>
              <a:pPr/>
              <a:t>23</a:t>
            </a:fld>
            <a:endParaRPr lang="en-US"/>
          </a:p>
        </p:txBody>
      </p:sp>
    </p:spTree>
    <p:extLst>
      <p:ext uri="{BB962C8B-B14F-4D97-AF65-F5344CB8AC3E}">
        <p14:creationId xmlns:p14="http://schemas.microsoft.com/office/powerpoint/2010/main" val="419527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E430-2B1A-B8FF-DD05-17E1375D2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34BAC-506B-4D61-139B-95C18B3E09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590696-D8C6-2005-5678-BB0E063B7C3B}"/>
              </a:ext>
            </a:extLst>
          </p:cNvPr>
          <p:cNvSpPr>
            <a:spLocks noGrp="1"/>
          </p:cNvSpPr>
          <p:nvPr>
            <p:ph type="body" idx="1"/>
          </p:nvPr>
        </p:nvSpPr>
        <p:spPr/>
        <p:txBody>
          <a:bodyPr/>
          <a:lstStyle/>
          <a:p>
            <a:pPr>
              <a:defRPr/>
            </a:pPr>
            <a:endParaRPr lang="en-US">
              <a:cs typeface="Plus Jakarta Sans Medium"/>
            </a:endParaRPr>
          </a:p>
        </p:txBody>
      </p:sp>
      <p:sp>
        <p:nvSpPr>
          <p:cNvPr id="4" name="Slide Number Placeholder 3">
            <a:extLst>
              <a:ext uri="{FF2B5EF4-FFF2-40B4-BE49-F238E27FC236}">
                <a16:creationId xmlns:a16="http://schemas.microsoft.com/office/drawing/2014/main" id="{15301FCF-CEC9-4EC1-9C9C-E00F5D01FA70}"/>
              </a:ext>
            </a:extLst>
          </p:cNvPr>
          <p:cNvSpPr>
            <a:spLocks noGrp="1"/>
          </p:cNvSpPr>
          <p:nvPr>
            <p:ph type="sldNum" sz="quarter" idx="5"/>
          </p:nvPr>
        </p:nvSpPr>
        <p:spPr/>
        <p:txBody>
          <a:bodyPr/>
          <a:lstStyle/>
          <a:p>
            <a:fld id="{654E6AB8-202A-7D41-9CBD-7C8AE42CF1A5}" type="slidenum">
              <a:rPr lang="en-US" smtClean="0"/>
              <a:pPr/>
              <a:t>24</a:t>
            </a:fld>
            <a:endParaRPr lang="en-US"/>
          </a:p>
        </p:txBody>
      </p:sp>
    </p:spTree>
    <p:extLst>
      <p:ext uri="{BB962C8B-B14F-4D97-AF65-F5344CB8AC3E}">
        <p14:creationId xmlns:p14="http://schemas.microsoft.com/office/powerpoint/2010/main" val="32117124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E5774-2154-7402-BFAF-4A20609F1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B49548-DA4C-DF0E-B44A-41A9ABEE4F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62264C-59D5-7963-4C45-97C2B88EA3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41C0899C-0C7C-AB99-D9E0-B700F0FB55A0}"/>
              </a:ext>
            </a:extLst>
          </p:cNvPr>
          <p:cNvSpPr>
            <a:spLocks noGrp="1"/>
          </p:cNvSpPr>
          <p:nvPr>
            <p:ph type="sldNum" sz="quarter" idx="5"/>
          </p:nvPr>
        </p:nvSpPr>
        <p:spPr/>
        <p:txBody>
          <a:bodyPr/>
          <a:lstStyle/>
          <a:p>
            <a:fld id="{654E6AB8-202A-7D41-9CBD-7C8AE42CF1A5}" type="slidenum">
              <a:rPr lang="en-US" smtClean="0"/>
              <a:pPr/>
              <a:t>25</a:t>
            </a:fld>
            <a:endParaRPr lang="en-US"/>
          </a:p>
        </p:txBody>
      </p:sp>
    </p:spTree>
    <p:extLst>
      <p:ext uri="{BB962C8B-B14F-4D97-AF65-F5344CB8AC3E}">
        <p14:creationId xmlns:p14="http://schemas.microsoft.com/office/powerpoint/2010/main" val="2566667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3754-4664-B1B8-89A5-0C0A17C65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2B031-3069-4DAE-81A4-85B2CDFE74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B50C8B1-B275-FC94-F102-76691ED1D8EE}"/>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805F6440-2725-E1AA-F403-D0CE1108D87F}"/>
              </a:ext>
            </a:extLst>
          </p:cNvPr>
          <p:cNvSpPr>
            <a:spLocks noGrp="1"/>
          </p:cNvSpPr>
          <p:nvPr>
            <p:ph type="sldNum" sz="quarter" idx="5"/>
          </p:nvPr>
        </p:nvSpPr>
        <p:spPr/>
        <p:txBody>
          <a:bodyPr/>
          <a:lstStyle/>
          <a:p>
            <a:fld id="{654E6AB8-202A-7D41-9CBD-7C8AE42CF1A5}" type="slidenum">
              <a:rPr lang="en-US" smtClean="0"/>
              <a:pPr/>
              <a:t>26</a:t>
            </a:fld>
            <a:endParaRPr lang="en-US"/>
          </a:p>
        </p:txBody>
      </p:sp>
    </p:spTree>
    <p:extLst>
      <p:ext uri="{BB962C8B-B14F-4D97-AF65-F5344CB8AC3E}">
        <p14:creationId xmlns:p14="http://schemas.microsoft.com/office/powerpoint/2010/main" val="3201414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A0FF5-0C2B-F411-A7DB-B4E629CA6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234C1-0808-E32B-729E-B81400D672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A4F142-24D9-0B98-E0DD-FA7A4D6CC4B8}"/>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0515223C-A917-BA0B-D0D5-F00D03159824}"/>
              </a:ext>
            </a:extLst>
          </p:cNvPr>
          <p:cNvSpPr>
            <a:spLocks noGrp="1"/>
          </p:cNvSpPr>
          <p:nvPr>
            <p:ph type="sldNum" sz="quarter" idx="5"/>
          </p:nvPr>
        </p:nvSpPr>
        <p:spPr/>
        <p:txBody>
          <a:bodyPr/>
          <a:lstStyle/>
          <a:p>
            <a:fld id="{654E6AB8-202A-7D41-9CBD-7C8AE42CF1A5}" type="slidenum">
              <a:rPr lang="en-US" smtClean="0"/>
              <a:pPr/>
              <a:t>27</a:t>
            </a:fld>
            <a:endParaRPr lang="en-US"/>
          </a:p>
        </p:txBody>
      </p:sp>
    </p:spTree>
    <p:extLst>
      <p:ext uri="{BB962C8B-B14F-4D97-AF65-F5344CB8AC3E}">
        <p14:creationId xmlns:p14="http://schemas.microsoft.com/office/powerpoint/2010/main" val="31243547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28</a:t>
            </a:fld>
            <a:endParaRPr lang="en-US"/>
          </a:p>
        </p:txBody>
      </p:sp>
    </p:spTree>
    <p:extLst>
      <p:ext uri="{BB962C8B-B14F-4D97-AF65-F5344CB8AC3E}">
        <p14:creationId xmlns:p14="http://schemas.microsoft.com/office/powerpoint/2010/main" val="35431809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29</a:t>
            </a:fld>
            <a:endParaRPr lang="en-US"/>
          </a:p>
        </p:txBody>
      </p:sp>
    </p:spTree>
    <p:extLst>
      <p:ext uri="{BB962C8B-B14F-4D97-AF65-F5344CB8AC3E}">
        <p14:creationId xmlns:p14="http://schemas.microsoft.com/office/powerpoint/2010/main" val="29230670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30</a:t>
            </a:fld>
            <a:endParaRPr lang="en-US"/>
          </a:p>
        </p:txBody>
      </p:sp>
    </p:spTree>
    <p:extLst>
      <p:ext uri="{BB962C8B-B14F-4D97-AF65-F5344CB8AC3E}">
        <p14:creationId xmlns:p14="http://schemas.microsoft.com/office/powerpoint/2010/main" val="14455433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76A2C-8095-21F5-9841-FE47EC77F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DC21E-7090-73E7-AF0D-95AB002575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300600-EE7E-0B8D-8DC4-1DCC06852B9F}"/>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D1807105-CF27-9D62-D5F9-29E270C35FBA}"/>
              </a:ext>
            </a:extLst>
          </p:cNvPr>
          <p:cNvSpPr>
            <a:spLocks noGrp="1"/>
          </p:cNvSpPr>
          <p:nvPr>
            <p:ph type="sldNum" sz="quarter" idx="5"/>
          </p:nvPr>
        </p:nvSpPr>
        <p:spPr/>
        <p:txBody>
          <a:bodyPr/>
          <a:lstStyle/>
          <a:p>
            <a:fld id="{654E6AB8-202A-7D41-9CBD-7C8AE42CF1A5}" type="slidenum">
              <a:rPr lang="en-US" smtClean="0"/>
              <a:pPr/>
              <a:t>31</a:t>
            </a:fld>
            <a:endParaRPr lang="en-US"/>
          </a:p>
        </p:txBody>
      </p:sp>
    </p:spTree>
    <p:extLst>
      <p:ext uri="{BB962C8B-B14F-4D97-AF65-F5344CB8AC3E}">
        <p14:creationId xmlns:p14="http://schemas.microsoft.com/office/powerpoint/2010/main" val="1250352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3874E-390D-58D6-A260-27BB2DD1E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F400D-D6A3-8E81-5690-B977B3C1C8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629BE7-D3EA-6157-39D2-3C54E3761E47}"/>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78696B10-FB01-7607-B695-9FDA9CB5F158}"/>
              </a:ext>
            </a:extLst>
          </p:cNvPr>
          <p:cNvSpPr>
            <a:spLocks noGrp="1"/>
          </p:cNvSpPr>
          <p:nvPr>
            <p:ph type="sldNum" sz="quarter" idx="5"/>
          </p:nvPr>
        </p:nvSpPr>
        <p:spPr/>
        <p:txBody>
          <a:bodyPr/>
          <a:lstStyle/>
          <a:p>
            <a:fld id="{654E6AB8-202A-7D41-9CBD-7C8AE42CF1A5}" type="slidenum">
              <a:rPr lang="en-US" smtClean="0"/>
              <a:pPr/>
              <a:t>32</a:t>
            </a:fld>
            <a:endParaRPr lang="en-US"/>
          </a:p>
        </p:txBody>
      </p:sp>
    </p:spTree>
    <p:extLst>
      <p:ext uri="{BB962C8B-B14F-4D97-AF65-F5344CB8AC3E}">
        <p14:creationId xmlns:p14="http://schemas.microsoft.com/office/powerpoint/2010/main" val="27945143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C59EE-3870-A32C-8EF8-0B8C7D3D7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696272-46BA-FE99-59FC-631CCC728F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3570CEC-7E9D-6A99-7546-42FFB3B961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37B9BC-5756-9253-5F49-B3ABC4FA96EC}"/>
              </a:ext>
            </a:extLst>
          </p:cNvPr>
          <p:cNvSpPr>
            <a:spLocks noGrp="1"/>
          </p:cNvSpPr>
          <p:nvPr>
            <p:ph type="sldNum" sz="quarter" idx="5"/>
          </p:nvPr>
        </p:nvSpPr>
        <p:spPr/>
        <p:txBody>
          <a:bodyPr/>
          <a:lstStyle/>
          <a:p>
            <a:fld id="{654E6AB8-202A-7D41-9CBD-7C8AE42CF1A5}" type="slidenum">
              <a:rPr lang="en-US" smtClean="0"/>
              <a:pPr/>
              <a:t>33</a:t>
            </a:fld>
            <a:endParaRPr lang="en-US"/>
          </a:p>
        </p:txBody>
      </p:sp>
    </p:spTree>
    <p:extLst>
      <p:ext uri="{BB962C8B-B14F-4D97-AF65-F5344CB8AC3E}">
        <p14:creationId xmlns:p14="http://schemas.microsoft.com/office/powerpoint/2010/main" val="1297605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03A82-2CE9-2919-F2CA-C1A8E7460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3C26F-230F-6FBE-7FA9-5FB82CCDC8C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6CB2F7-7943-BB13-1109-FA915FF0425C}"/>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DF706B7A-5542-BABF-3184-348669488E5D}"/>
              </a:ext>
            </a:extLst>
          </p:cNvPr>
          <p:cNvSpPr>
            <a:spLocks noGrp="1"/>
          </p:cNvSpPr>
          <p:nvPr>
            <p:ph type="sldNum" sz="quarter" idx="5"/>
          </p:nvPr>
        </p:nvSpPr>
        <p:spPr/>
        <p:txBody>
          <a:bodyPr/>
          <a:lstStyle/>
          <a:p>
            <a:pPr>
              <a:defRPr/>
            </a:pPr>
            <a:fld id="{3BAF1D13-1771-6641-9B07-2FC25F0FAF6A}" type="slidenum">
              <a:rPr lang="en-US"/>
              <a:pPr>
                <a:defRPr/>
              </a:pPr>
              <a:t>34</a:t>
            </a:fld>
            <a:endParaRPr lang="en-US"/>
          </a:p>
        </p:txBody>
      </p:sp>
    </p:spTree>
    <p:extLst>
      <p:ext uri="{BB962C8B-B14F-4D97-AF65-F5344CB8AC3E}">
        <p14:creationId xmlns:p14="http://schemas.microsoft.com/office/powerpoint/2010/main" val="23355492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35</a:t>
            </a:fld>
            <a:endParaRPr lang="en-US"/>
          </a:p>
        </p:txBody>
      </p:sp>
    </p:spTree>
    <p:extLst>
      <p:ext uri="{BB962C8B-B14F-4D97-AF65-F5344CB8AC3E}">
        <p14:creationId xmlns:p14="http://schemas.microsoft.com/office/powerpoint/2010/main" val="3442923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36</a:t>
            </a:fld>
            <a:endParaRPr lang="en-US"/>
          </a:p>
        </p:txBody>
      </p:sp>
    </p:spTree>
    <p:extLst>
      <p:ext uri="{BB962C8B-B14F-4D97-AF65-F5344CB8AC3E}">
        <p14:creationId xmlns:p14="http://schemas.microsoft.com/office/powerpoint/2010/main" val="12688324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37</a:t>
            </a:fld>
            <a:endParaRPr lang="en-US"/>
          </a:p>
        </p:txBody>
      </p:sp>
    </p:spTree>
    <p:extLst>
      <p:ext uri="{BB962C8B-B14F-4D97-AF65-F5344CB8AC3E}">
        <p14:creationId xmlns:p14="http://schemas.microsoft.com/office/powerpoint/2010/main" val="4669838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A6BCD-EB7C-6761-FFBB-358CDDBA3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929EC-DB47-C2E5-AB8C-ED852D85DDE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124D40-2449-088C-2D49-6CEC728FB916}"/>
              </a:ext>
            </a:extLst>
          </p:cNvPr>
          <p:cNvSpPr>
            <a:spLocks noGrp="1"/>
          </p:cNvSpPr>
          <p:nvPr>
            <p:ph type="body" idx="1"/>
          </p:nvPr>
        </p:nvSpPr>
        <p:spPr/>
        <p:txBody>
          <a:bodyPr/>
          <a:lstStyle/>
          <a:p>
            <a:pPr fontAlgn="t"/>
            <a:endParaRPr lang="en-US"/>
          </a:p>
        </p:txBody>
      </p:sp>
      <p:sp>
        <p:nvSpPr>
          <p:cNvPr id="4" name="Slide Number Placeholder 3">
            <a:extLst>
              <a:ext uri="{FF2B5EF4-FFF2-40B4-BE49-F238E27FC236}">
                <a16:creationId xmlns:a16="http://schemas.microsoft.com/office/drawing/2014/main" id="{76588157-00E5-B364-EEF2-9AA2075DDA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E6AB8-202A-7D41-9CBD-7C8AE42CF1A5}" type="slidenum">
              <a:rPr kumimoji="0" lang="en-US" sz="1200" b="0" i="0" u="none" strike="noStrike" kern="1200" cap="none" spc="0" normalizeH="0" baseline="0" noProof="0" smtClean="0">
                <a:ln>
                  <a:noFill/>
                </a:ln>
                <a:solidFill>
                  <a:prstClr val="black"/>
                </a:solidFill>
                <a:effectLst/>
                <a:uLnTx/>
                <a:uFillTx/>
                <a:latin typeface="Plus Jakarta Sans Medium"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Plus Jakarta Sans Medium" pitchFamily="2" charset="0"/>
              <a:ea typeface="+mn-ea"/>
              <a:cs typeface="+mn-cs"/>
            </a:endParaRPr>
          </a:p>
        </p:txBody>
      </p:sp>
    </p:spTree>
    <p:extLst>
      <p:ext uri="{BB962C8B-B14F-4D97-AF65-F5344CB8AC3E}">
        <p14:creationId xmlns:p14="http://schemas.microsoft.com/office/powerpoint/2010/main" val="17339588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6AC44-FD94-FF3E-6FA0-6F905799C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96A9E-499E-A626-D9BB-AD21059116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562634B-6DC2-EB21-F3E7-E12602941B0E}"/>
              </a:ext>
            </a:extLst>
          </p:cNvPr>
          <p:cNvSpPr>
            <a:spLocks noGrp="1"/>
          </p:cNvSpPr>
          <p:nvPr>
            <p:ph type="body" idx="1"/>
          </p:nvPr>
        </p:nvSpPr>
        <p:spPr/>
        <p:txBody>
          <a:bodyPr/>
          <a:lstStyle/>
          <a:p>
            <a:endParaRPr lang="en-US">
              <a:cs typeface="Plus Jakarta Sans Medium"/>
            </a:endParaRPr>
          </a:p>
        </p:txBody>
      </p:sp>
      <p:sp>
        <p:nvSpPr>
          <p:cNvPr id="4" name="Slide Number Placeholder 3">
            <a:extLst>
              <a:ext uri="{FF2B5EF4-FFF2-40B4-BE49-F238E27FC236}">
                <a16:creationId xmlns:a16="http://schemas.microsoft.com/office/drawing/2014/main" id="{D7EAE2BC-22EC-E97C-C384-3BB71EB13C80}"/>
              </a:ext>
            </a:extLst>
          </p:cNvPr>
          <p:cNvSpPr>
            <a:spLocks noGrp="1"/>
          </p:cNvSpPr>
          <p:nvPr>
            <p:ph type="sldNum" sz="quarter" idx="5"/>
          </p:nvPr>
        </p:nvSpPr>
        <p:spPr/>
        <p:txBody>
          <a:bodyPr/>
          <a:lstStyle/>
          <a:p>
            <a:fld id="{654E6AB8-202A-7D41-9CBD-7C8AE42CF1A5}" type="slidenum">
              <a:rPr lang="en-US" smtClean="0"/>
              <a:pPr/>
              <a:t>39</a:t>
            </a:fld>
            <a:endParaRPr lang="en-US"/>
          </a:p>
        </p:txBody>
      </p:sp>
    </p:spTree>
    <p:extLst>
      <p:ext uri="{BB962C8B-B14F-4D97-AF65-F5344CB8AC3E}">
        <p14:creationId xmlns:p14="http://schemas.microsoft.com/office/powerpoint/2010/main" val="2641103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75209-D2FA-2C72-576B-31D54585E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CF76EC-24A6-CA87-4670-DBD1A06738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1FC14E0-23C2-8DB0-21AF-008FEF65B670}"/>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2C286249-E8F2-7FD7-59E1-DA0313E77520}"/>
              </a:ext>
            </a:extLst>
          </p:cNvPr>
          <p:cNvSpPr>
            <a:spLocks noGrp="1"/>
          </p:cNvSpPr>
          <p:nvPr>
            <p:ph type="sldNum" sz="quarter" idx="5"/>
          </p:nvPr>
        </p:nvSpPr>
        <p:spPr/>
        <p:txBody>
          <a:bodyPr/>
          <a:lstStyle/>
          <a:p>
            <a:fld id="{654E6AB8-202A-7D41-9CBD-7C8AE42CF1A5}" type="slidenum">
              <a:rPr lang="en-US" smtClean="0"/>
              <a:pPr/>
              <a:t>40</a:t>
            </a:fld>
            <a:endParaRPr lang="en-US"/>
          </a:p>
        </p:txBody>
      </p:sp>
    </p:spTree>
    <p:extLst>
      <p:ext uri="{BB962C8B-B14F-4D97-AF65-F5344CB8AC3E}">
        <p14:creationId xmlns:p14="http://schemas.microsoft.com/office/powerpoint/2010/main" val="21347830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59F8D-BE80-A051-47BF-86387C5876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02394-82B6-3298-8905-6D86AD760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D5229-9FA2-2DF0-DE74-E13C9530F315}"/>
              </a:ext>
            </a:extLst>
          </p:cNvPr>
          <p:cNvSpPr>
            <a:spLocks noGrp="1"/>
          </p:cNvSpPr>
          <p:nvPr>
            <p:ph type="body" idx="1"/>
          </p:nvPr>
        </p:nvSpPr>
        <p:spPr/>
        <p:txBody>
          <a:bodyPr/>
          <a:lstStyle/>
          <a:p>
            <a:pPr>
              <a:defRPr/>
            </a:pPr>
            <a:endParaRPr lang="en-US">
              <a:cs typeface="Plus Jakarta Sans Medium"/>
            </a:endParaRPr>
          </a:p>
        </p:txBody>
      </p:sp>
      <p:sp>
        <p:nvSpPr>
          <p:cNvPr id="4" name="Slide Number Placeholder 3">
            <a:extLst>
              <a:ext uri="{FF2B5EF4-FFF2-40B4-BE49-F238E27FC236}">
                <a16:creationId xmlns:a16="http://schemas.microsoft.com/office/drawing/2014/main" id="{8D09B372-C2EE-4FFD-88FB-34755EDBD7EB}"/>
              </a:ext>
            </a:extLst>
          </p:cNvPr>
          <p:cNvSpPr>
            <a:spLocks noGrp="1"/>
          </p:cNvSpPr>
          <p:nvPr>
            <p:ph type="sldNum" sz="quarter" idx="5"/>
          </p:nvPr>
        </p:nvSpPr>
        <p:spPr/>
        <p:txBody>
          <a:bodyPr/>
          <a:lstStyle/>
          <a:p>
            <a:fld id="{654E6AB8-202A-7D41-9CBD-7C8AE42CF1A5}" type="slidenum">
              <a:rPr lang="en-US" smtClean="0"/>
              <a:pPr/>
              <a:t>41</a:t>
            </a:fld>
            <a:endParaRPr lang="en-US"/>
          </a:p>
        </p:txBody>
      </p:sp>
    </p:spTree>
    <p:extLst>
      <p:ext uri="{BB962C8B-B14F-4D97-AF65-F5344CB8AC3E}">
        <p14:creationId xmlns:p14="http://schemas.microsoft.com/office/powerpoint/2010/main" val="8138337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44726-5F48-CC39-E106-1C07C9F8A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EBBCB-34C6-FEF6-A758-2C19E7B4F8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7ABC14-9598-09B4-D736-4012AC3DB46F}"/>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6D6A884C-32DC-991E-B68A-3F6E83FDA8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4E6AB8-202A-7D41-9CBD-7C8AE42CF1A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54449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43</a:t>
            </a:fld>
            <a:endParaRPr lang="en-US"/>
          </a:p>
        </p:txBody>
      </p:sp>
    </p:spTree>
    <p:extLst>
      <p:ext uri="{BB962C8B-B14F-4D97-AF65-F5344CB8AC3E}">
        <p14:creationId xmlns:p14="http://schemas.microsoft.com/office/powerpoint/2010/main" val="18693613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44</a:t>
            </a:fld>
            <a:endParaRPr lang="en-US"/>
          </a:p>
        </p:txBody>
      </p:sp>
    </p:spTree>
    <p:extLst>
      <p:ext uri="{BB962C8B-B14F-4D97-AF65-F5344CB8AC3E}">
        <p14:creationId xmlns:p14="http://schemas.microsoft.com/office/powerpoint/2010/main" val="17420939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45</a:t>
            </a:fld>
            <a:endParaRPr lang="en-US"/>
          </a:p>
        </p:txBody>
      </p:sp>
    </p:spTree>
    <p:extLst>
      <p:ext uri="{BB962C8B-B14F-4D97-AF65-F5344CB8AC3E}">
        <p14:creationId xmlns:p14="http://schemas.microsoft.com/office/powerpoint/2010/main" val="159447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51CA4-6C87-310F-2CA7-448AE9DDB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4A7A1-CC7E-5401-0588-CF1DFF2B0C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5327E8-8457-E50B-B0FA-03729A20D68D}"/>
              </a:ext>
            </a:extLst>
          </p:cNvPr>
          <p:cNvSpPr>
            <a:spLocks noGrp="1"/>
          </p:cNvSpPr>
          <p:nvPr>
            <p:ph type="body" idx="1"/>
          </p:nvPr>
        </p:nvSpPr>
        <p:spPr/>
        <p:txBody>
          <a:bodyPr/>
          <a:lstStyle/>
          <a:p>
            <a:pPr fontAlgn="base">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40564418-396D-3FD2-89E5-91DA3B05C313}"/>
              </a:ext>
            </a:extLst>
          </p:cNvPr>
          <p:cNvSpPr>
            <a:spLocks noGrp="1"/>
          </p:cNvSpPr>
          <p:nvPr>
            <p:ph type="sldNum" sz="quarter" idx="5"/>
          </p:nvPr>
        </p:nvSpPr>
        <p:spPr/>
        <p:txBody>
          <a:bodyPr/>
          <a:lstStyle/>
          <a:p>
            <a:fld id="{654E6AB8-202A-7D41-9CBD-7C8AE42CF1A5}" type="slidenum">
              <a:rPr lang="en-US" smtClean="0"/>
              <a:pPr/>
              <a:t>46</a:t>
            </a:fld>
            <a:endParaRPr lang="en-US"/>
          </a:p>
        </p:txBody>
      </p:sp>
    </p:spTree>
    <p:extLst>
      <p:ext uri="{BB962C8B-B14F-4D97-AF65-F5344CB8AC3E}">
        <p14:creationId xmlns:p14="http://schemas.microsoft.com/office/powerpoint/2010/main" val="13024422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47</a:t>
            </a:fld>
            <a:endParaRPr lang="en-US"/>
          </a:p>
        </p:txBody>
      </p:sp>
    </p:spTree>
    <p:extLst>
      <p:ext uri="{BB962C8B-B14F-4D97-AF65-F5344CB8AC3E}">
        <p14:creationId xmlns:p14="http://schemas.microsoft.com/office/powerpoint/2010/main" val="13645118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48</a:t>
            </a:fld>
            <a:endParaRPr lang="en-US"/>
          </a:p>
        </p:txBody>
      </p:sp>
    </p:spTree>
    <p:extLst>
      <p:ext uri="{BB962C8B-B14F-4D97-AF65-F5344CB8AC3E}">
        <p14:creationId xmlns:p14="http://schemas.microsoft.com/office/powerpoint/2010/main" val="2943560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49</a:t>
            </a:fld>
            <a:endParaRPr lang="en-US"/>
          </a:p>
        </p:txBody>
      </p:sp>
    </p:spTree>
    <p:extLst>
      <p:ext uri="{BB962C8B-B14F-4D97-AF65-F5344CB8AC3E}">
        <p14:creationId xmlns:p14="http://schemas.microsoft.com/office/powerpoint/2010/main" val="11472211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50</a:t>
            </a:fld>
            <a:endParaRPr lang="en-US"/>
          </a:p>
        </p:txBody>
      </p:sp>
    </p:spTree>
    <p:extLst>
      <p:ext uri="{BB962C8B-B14F-4D97-AF65-F5344CB8AC3E}">
        <p14:creationId xmlns:p14="http://schemas.microsoft.com/office/powerpoint/2010/main" val="2034020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3B47-EACB-85C5-89EC-1E705FC6E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F7BAC-2DC9-6E5F-FC4C-258C4BC473F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2D9F2AC-2462-E0E2-485D-976AA06D9FD1}"/>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6D3BFB8A-CA83-B194-9E05-A72447370FD7}"/>
              </a:ext>
            </a:extLst>
          </p:cNvPr>
          <p:cNvSpPr>
            <a:spLocks noGrp="1"/>
          </p:cNvSpPr>
          <p:nvPr>
            <p:ph type="sldNum" sz="quarter" idx="5"/>
          </p:nvPr>
        </p:nvSpPr>
        <p:spPr/>
        <p:txBody>
          <a:bodyPr/>
          <a:lstStyle/>
          <a:p>
            <a:fld id="{654E6AB8-202A-7D41-9CBD-7C8AE42CF1A5}" type="slidenum">
              <a:rPr lang="en-US" smtClean="0"/>
              <a:pPr/>
              <a:t>51</a:t>
            </a:fld>
            <a:endParaRPr lang="en-US"/>
          </a:p>
        </p:txBody>
      </p:sp>
    </p:spTree>
    <p:extLst>
      <p:ext uri="{BB962C8B-B14F-4D97-AF65-F5344CB8AC3E}">
        <p14:creationId xmlns:p14="http://schemas.microsoft.com/office/powerpoint/2010/main" val="4565226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52</a:t>
            </a:fld>
            <a:endParaRPr lang="en-US"/>
          </a:p>
        </p:txBody>
      </p:sp>
    </p:spTree>
    <p:extLst>
      <p:ext uri="{BB962C8B-B14F-4D97-AF65-F5344CB8AC3E}">
        <p14:creationId xmlns:p14="http://schemas.microsoft.com/office/powerpoint/2010/main" val="6510316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53</a:t>
            </a:fld>
            <a:endParaRPr lang="en-US"/>
          </a:p>
        </p:txBody>
      </p:sp>
    </p:spTree>
    <p:extLst>
      <p:ext uri="{BB962C8B-B14F-4D97-AF65-F5344CB8AC3E}">
        <p14:creationId xmlns:p14="http://schemas.microsoft.com/office/powerpoint/2010/main" val="29225460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83749-AA9E-052F-8B27-CFD3CAC1DA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39B40-1251-FAEC-368F-32C732531F5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D34D0C-52E5-81FA-49D2-4C2F81D7D2A0}"/>
              </a:ext>
            </a:extLst>
          </p:cNvPr>
          <p:cNvSpPr>
            <a:spLocks noGrp="1"/>
          </p:cNvSpPr>
          <p:nvPr>
            <p:ph type="body" idx="1"/>
          </p:nvPr>
        </p:nvSpPr>
        <p:spPr/>
        <p:txBody>
          <a:bodyPr/>
          <a:lstStyle/>
          <a:p>
            <a:endParaRPr lang="en-US" dirty="0">
              <a:latin typeface="Plus Jakarta Sans Medium"/>
              <a:cs typeface="Plus Jakarta Sans Medium"/>
            </a:endParaRPr>
          </a:p>
        </p:txBody>
      </p:sp>
      <p:sp>
        <p:nvSpPr>
          <p:cNvPr id="4" name="Slide Number Placeholder 3">
            <a:extLst>
              <a:ext uri="{FF2B5EF4-FFF2-40B4-BE49-F238E27FC236}">
                <a16:creationId xmlns:a16="http://schemas.microsoft.com/office/drawing/2014/main" id="{B3F8AC50-FA9C-AFB0-56E6-87165C2F99B8}"/>
              </a:ext>
            </a:extLst>
          </p:cNvPr>
          <p:cNvSpPr>
            <a:spLocks noGrp="1"/>
          </p:cNvSpPr>
          <p:nvPr>
            <p:ph type="sldNum" sz="quarter" idx="5"/>
          </p:nvPr>
        </p:nvSpPr>
        <p:spPr/>
        <p:txBody>
          <a:bodyPr/>
          <a:lstStyle/>
          <a:p>
            <a:fld id="{654E6AB8-202A-7D41-9CBD-7C8AE42CF1A5}" type="slidenum">
              <a:rPr lang="en-US" smtClean="0"/>
              <a:pPr/>
              <a:t>54</a:t>
            </a:fld>
            <a:endParaRPr lang="en-US"/>
          </a:p>
        </p:txBody>
      </p:sp>
    </p:spTree>
    <p:extLst>
      <p:ext uri="{BB962C8B-B14F-4D97-AF65-F5344CB8AC3E}">
        <p14:creationId xmlns:p14="http://schemas.microsoft.com/office/powerpoint/2010/main" val="3057952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55</a:t>
            </a:fld>
            <a:endParaRPr lang="en-US"/>
          </a:p>
        </p:txBody>
      </p:sp>
    </p:spTree>
    <p:extLst>
      <p:ext uri="{BB962C8B-B14F-4D97-AF65-F5344CB8AC3E}">
        <p14:creationId xmlns:p14="http://schemas.microsoft.com/office/powerpoint/2010/main" val="18058714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CE55E-A1EF-1DC7-CAD0-9B69E7ECD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8C57C-4912-F01A-EAAF-B2FAE4E32E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71932A-8469-5A54-E056-A3A3E46A20D8}"/>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0E57ECBE-13FC-22A4-A026-9B79D3BB323C}"/>
              </a:ext>
            </a:extLst>
          </p:cNvPr>
          <p:cNvSpPr>
            <a:spLocks noGrp="1"/>
          </p:cNvSpPr>
          <p:nvPr>
            <p:ph type="sldNum" sz="quarter" idx="5"/>
          </p:nvPr>
        </p:nvSpPr>
        <p:spPr/>
        <p:txBody>
          <a:bodyPr/>
          <a:lstStyle/>
          <a:p>
            <a:fld id="{654E6AB8-202A-7D41-9CBD-7C8AE42CF1A5}" type="slidenum">
              <a:rPr lang="en-US" smtClean="0"/>
              <a:pPr/>
              <a:t>56</a:t>
            </a:fld>
            <a:endParaRPr lang="en-US"/>
          </a:p>
        </p:txBody>
      </p:sp>
    </p:spTree>
    <p:extLst>
      <p:ext uri="{BB962C8B-B14F-4D97-AF65-F5344CB8AC3E}">
        <p14:creationId xmlns:p14="http://schemas.microsoft.com/office/powerpoint/2010/main" val="10924924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0FDF4-9C4C-50D0-BDFE-3479389F22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0D94D-7D2E-7581-9824-C41A8D8A8A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10F106-98F5-544B-02A1-901D4C684F7B}"/>
              </a:ext>
            </a:extLst>
          </p:cNvPr>
          <p:cNvSpPr>
            <a:spLocks noGrp="1"/>
          </p:cNvSpPr>
          <p:nvPr>
            <p:ph type="body" idx="1"/>
          </p:nvPr>
        </p:nvSpPr>
        <p:spPr/>
        <p:txBody>
          <a:bodyPr/>
          <a:lstStyle/>
          <a:p>
            <a:pPr>
              <a:defRPr/>
            </a:pPr>
            <a:endParaRPr lang="en-US">
              <a:cs typeface="Plus Jakarta Sans Medium"/>
            </a:endParaRPr>
          </a:p>
        </p:txBody>
      </p:sp>
      <p:sp>
        <p:nvSpPr>
          <p:cNvPr id="4" name="Slide Number Placeholder 3">
            <a:extLst>
              <a:ext uri="{FF2B5EF4-FFF2-40B4-BE49-F238E27FC236}">
                <a16:creationId xmlns:a16="http://schemas.microsoft.com/office/drawing/2014/main" id="{EC317AFA-2DFD-4125-B042-615C302047A1}"/>
              </a:ext>
            </a:extLst>
          </p:cNvPr>
          <p:cNvSpPr>
            <a:spLocks noGrp="1"/>
          </p:cNvSpPr>
          <p:nvPr>
            <p:ph type="sldNum" sz="quarter" idx="5"/>
          </p:nvPr>
        </p:nvSpPr>
        <p:spPr/>
        <p:txBody>
          <a:bodyPr/>
          <a:lstStyle/>
          <a:p>
            <a:fld id="{654E6AB8-202A-7D41-9CBD-7C8AE42CF1A5}" type="slidenum">
              <a:rPr lang="en-US" smtClean="0"/>
              <a:pPr/>
              <a:t>57</a:t>
            </a:fld>
            <a:endParaRPr lang="en-US"/>
          </a:p>
        </p:txBody>
      </p:sp>
    </p:spTree>
    <p:extLst>
      <p:ext uri="{BB962C8B-B14F-4D97-AF65-F5344CB8AC3E}">
        <p14:creationId xmlns:p14="http://schemas.microsoft.com/office/powerpoint/2010/main" val="9846876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3B221-7228-0CF0-8B66-F78072E8F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88DED-FD6F-2FC5-E0E8-5E3F594033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F1349A-074F-5088-D0DF-A6F73D3D3343}"/>
              </a:ext>
            </a:extLst>
          </p:cNvPr>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a:extLst>
              <a:ext uri="{FF2B5EF4-FFF2-40B4-BE49-F238E27FC236}">
                <a16:creationId xmlns:a16="http://schemas.microsoft.com/office/drawing/2014/main" id="{F193FE19-1697-9176-4A09-94ED02C0A102}"/>
              </a:ext>
            </a:extLst>
          </p:cNvPr>
          <p:cNvSpPr>
            <a:spLocks noGrp="1"/>
          </p:cNvSpPr>
          <p:nvPr>
            <p:ph type="sldNum" sz="quarter" idx="5"/>
          </p:nvPr>
        </p:nvSpPr>
        <p:spPr/>
        <p:txBody>
          <a:bodyPr/>
          <a:lstStyle/>
          <a:p>
            <a:fld id="{654E6AB8-202A-7D41-9CBD-7C8AE42CF1A5}" type="slidenum">
              <a:rPr lang="en-US" smtClean="0"/>
              <a:pPr/>
              <a:t>58</a:t>
            </a:fld>
            <a:endParaRPr lang="en-US"/>
          </a:p>
        </p:txBody>
      </p:sp>
    </p:spTree>
    <p:extLst>
      <p:ext uri="{BB962C8B-B14F-4D97-AF65-F5344CB8AC3E}">
        <p14:creationId xmlns:p14="http://schemas.microsoft.com/office/powerpoint/2010/main" val="7473436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59</a:t>
            </a:fld>
            <a:endParaRPr lang="en-US"/>
          </a:p>
        </p:txBody>
      </p:sp>
    </p:spTree>
    <p:extLst>
      <p:ext uri="{BB962C8B-B14F-4D97-AF65-F5344CB8AC3E}">
        <p14:creationId xmlns:p14="http://schemas.microsoft.com/office/powerpoint/2010/main" val="20872870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60</a:t>
            </a:fld>
            <a:endParaRPr lang="en-US"/>
          </a:p>
        </p:txBody>
      </p:sp>
    </p:spTree>
    <p:extLst>
      <p:ext uri="{BB962C8B-B14F-4D97-AF65-F5344CB8AC3E}">
        <p14:creationId xmlns:p14="http://schemas.microsoft.com/office/powerpoint/2010/main" val="1518177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61</a:t>
            </a:fld>
            <a:endParaRPr lang="en-US"/>
          </a:p>
        </p:txBody>
      </p:sp>
    </p:spTree>
    <p:extLst>
      <p:ext uri="{BB962C8B-B14F-4D97-AF65-F5344CB8AC3E}">
        <p14:creationId xmlns:p14="http://schemas.microsoft.com/office/powerpoint/2010/main" val="13288236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62</a:t>
            </a:fld>
            <a:endParaRPr lang="en-US"/>
          </a:p>
        </p:txBody>
      </p:sp>
    </p:spTree>
    <p:extLst>
      <p:ext uri="{BB962C8B-B14F-4D97-AF65-F5344CB8AC3E}">
        <p14:creationId xmlns:p14="http://schemas.microsoft.com/office/powerpoint/2010/main" val="114658573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63</a:t>
            </a:fld>
            <a:endParaRPr lang="en-US"/>
          </a:p>
        </p:txBody>
      </p:sp>
    </p:spTree>
    <p:extLst>
      <p:ext uri="{BB962C8B-B14F-4D97-AF65-F5344CB8AC3E}">
        <p14:creationId xmlns:p14="http://schemas.microsoft.com/office/powerpoint/2010/main" val="14518774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64</a:t>
            </a:fld>
            <a:endParaRPr lang="en-US"/>
          </a:p>
        </p:txBody>
      </p:sp>
    </p:spTree>
    <p:extLst>
      <p:ext uri="{BB962C8B-B14F-4D97-AF65-F5344CB8AC3E}">
        <p14:creationId xmlns:p14="http://schemas.microsoft.com/office/powerpoint/2010/main" val="771461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65</a:t>
            </a:fld>
            <a:endParaRPr lang="en-US"/>
          </a:p>
        </p:txBody>
      </p:sp>
    </p:spTree>
    <p:extLst>
      <p:ext uri="{BB962C8B-B14F-4D97-AF65-F5344CB8AC3E}">
        <p14:creationId xmlns:p14="http://schemas.microsoft.com/office/powerpoint/2010/main" val="16382008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8B11A-1114-EE12-AC87-DE1E94B3B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E4CFD-3B0A-F12A-4DCA-94646757FD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B0B073-FBB6-FFA0-B161-C506D08CE31B}"/>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3906CD71-FD19-6F76-A57A-505CF614C272}"/>
              </a:ext>
            </a:extLst>
          </p:cNvPr>
          <p:cNvSpPr>
            <a:spLocks noGrp="1"/>
          </p:cNvSpPr>
          <p:nvPr>
            <p:ph type="sldNum" sz="quarter" idx="5"/>
          </p:nvPr>
        </p:nvSpPr>
        <p:spPr/>
        <p:txBody>
          <a:bodyPr/>
          <a:lstStyle/>
          <a:p>
            <a:fld id="{654E6AB8-202A-7D41-9CBD-7C8AE42CF1A5}" type="slidenum">
              <a:rPr lang="en-US" smtClean="0"/>
              <a:pPr/>
              <a:t>66</a:t>
            </a:fld>
            <a:endParaRPr lang="en-US"/>
          </a:p>
        </p:txBody>
      </p:sp>
    </p:spTree>
    <p:extLst>
      <p:ext uri="{BB962C8B-B14F-4D97-AF65-F5344CB8AC3E}">
        <p14:creationId xmlns:p14="http://schemas.microsoft.com/office/powerpoint/2010/main" val="4855789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ED0B5-FE12-709E-4F6B-E6394CAE8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6C2E5-8E89-706C-DCDA-EB0FA7CB23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690EF66-D7B1-3F24-4BC8-472920FD4B43}"/>
              </a:ext>
            </a:extLst>
          </p:cNvPr>
          <p:cNvSpPr>
            <a:spLocks noGrp="1"/>
          </p:cNvSpPr>
          <p:nvPr>
            <p:ph type="body" idx="1"/>
          </p:nvPr>
        </p:nvSpPr>
        <p:spPr/>
        <p:txBody>
          <a:bodyPr/>
          <a:lstStyle/>
          <a:p>
            <a:endParaRPr lang="en-US">
              <a:solidFill>
                <a:srgbClr val="000000"/>
              </a:solidFill>
              <a:cs typeface="Plus Jakarta Sans Medium"/>
            </a:endParaRPr>
          </a:p>
        </p:txBody>
      </p:sp>
      <p:sp>
        <p:nvSpPr>
          <p:cNvPr id="4" name="Slide Number Placeholder 3">
            <a:extLst>
              <a:ext uri="{FF2B5EF4-FFF2-40B4-BE49-F238E27FC236}">
                <a16:creationId xmlns:a16="http://schemas.microsoft.com/office/drawing/2014/main" id="{58929B8D-57A7-F25A-26B9-903EBD5D799E}"/>
              </a:ext>
            </a:extLst>
          </p:cNvPr>
          <p:cNvSpPr>
            <a:spLocks noGrp="1"/>
          </p:cNvSpPr>
          <p:nvPr>
            <p:ph type="sldNum" sz="quarter" idx="5"/>
          </p:nvPr>
        </p:nvSpPr>
        <p:spPr/>
        <p:txBody>
          <a:bodyPr/>
          <a:lstStyle/>
          <a:p>
            <a:fld id="{654E6AB8-202A-7D41-9CBD-7C8AE42CF1A5}" type="slidenum">
              <a:rPr lang="en-US" smtClean="0"/>
              <a:pPr/>
              <a:t>67</a:t>
            </a:fld>
            <a:endParaRPr lang="en-US"/>
          </a:p>
        </p:txBody>
      </p:sp>
    </p:spTree>
    <p:extLst>
      <p:ext uri="{BB962C8B-B14F-4D97-AF65-F5344CB8AC3E}">
        <p14:creationId xmlns:p14="http://schemas.microsoft.com/office/powerpoint/2010/main" val="41708713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solidFill>
                <a:srgbClr val="444444"/>
              </a:solidFill>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68</a:t>
            </a:fld>
            <a:endParaRPr lang="en-US"/>
          </a:p>
        </p:txBody>
      </p:sp>
    </p:spTree>
    <p:extLst>
      <p:ext uri="{BB962C8B-B14F-4D97-AF65-F5344CB8AC3E}">
        <p14:creationId xmlns:p14="http://schemas.microsoft.com/office/powerpoint/2010/main" val="36053630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69</a:t>
            </a:fld>
            <a:endParaRPr lang="en-US"/>
          </a:p>
        </p:txBody>
      </p:sp>
    </p:spTree>
    <p:extLst>
      <p:ext uri="{BB962C8B-B14F-4D97-AF65-F5344CB8AC3E}">
        <p14:creationId xmlns:p14="http://schemas.microsoft.com/office/powerpoint/2010/main" val="14576444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9E430-2B1A-B8FF-DD05-17E1375D2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34BAC-506B-4D61-139B-95C18B3E09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590696-D8C6-2005-5678-BB0E063B7C3B}"/>
              </a:ext>
            </a:extLst>
          </p:cNvPr>
          <p:cNvSpPr>
            <a:spLocks noGrp="1"/>
          </p:cNvSpPr>
          <p:nvPr>
            <p:ph type="body" idx="1"/>
          </p:nvPr>
        </p:nvSpPr>
        <p:spPr/>
        <p:txBody>
          <a:bodyPr/>
          <a:lstStyle/>
          <a:p>
            <a:pPr>
              <a:defRPr/>
            </a:pPr>
            <a:endParaRPr lang="en-US">
              <a:cs typeface="Plus Jakarta Sans Medium"/>
            </a:endParaRPr>
          </a:p>
        </p:txBody>
      </p:sp>
      <p:sp>
        <p:nvSpPr>
          <p:cNvPr id="4" name="Slide Number Placeholder 3">
            <a:extLst>
              <a:ext uri="{FF2B5EF4-FFF2-40B4-BE49-F238E27FC236}">
                <a16:creationId xmlns:a16="http://schemas.microsoft.com/office/drawing/2014/main" id="{15301FCF-CEC9-4EC1-9C9C-E00F5D01FA70}"/>
              </a:ext>
            </a:extLst>
          </p:cNvPr>
          <p:cNvSpPr>
            <a:spLocks noGrp="1"/>
          </p:cNvSpPr>
          <p:nvPr>
            <p:ph type="sldNum" sz="quarter" idx="5"/>
          </p:nvPr>
        </p:nvSpPr>
        <p:spPr/>
        <p:txBody>
          <a:bodyPr/>
          <a:lstStyle/>
          <a:p>
            <a:fld id="{654E6AB8-202A-7D41-9CBD-7C8AE42CF1A5}" type="slidenum">
              <a:rPr lang="en-US" smtClean="0"/>
              <a:pPr/>
              <a:t>70</a:t>
            </a:fld>
            <a:endParaRPr lang="en-US"/>
          </a:p>
        </p:txBody>
      </p:sp>
    </p:spTree>
    <p:extLst>
      <p:ext uri="{BB962C8B-B14F-4D97-AF65-F5344CB8AC3E}">
        <p14:creationId xmlns:p14="http://schemas.microsoft.com/office/powerpoint/2010/main" val="32117124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fontAlgn="base"/>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71</a:t>
            </a:fld>
            <a:endParaRPr lang="en-US"/>
          </a:p>
        </p:txBody>
      </p:sp>
    </p:spTree>
    <p:extLst>
      <p:ext uri="{BB962C8B-B14F-4D97-AF65-F5344CB8AC3E}">
        <p14:creationId xmlns:p14="http://schemas.microsoft.com/office/powerpoint/2010/main" val="63705027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6A02C-385C-CCB6-B253-8D86CE128B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03E82-032D-2DEB-42F5-55EDE76AF9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6F3502-1F4D-8D3F-2F79-03D1CCC26179}"/>
              </a:ext>
            </a:extLst>
          </p:cNvPr>
          <p:cNvSpPr>
            <a:spLocks noGrp="1"/>
          </p:cNvSpPr>
          <p:nvPr>
            <p:ph type="body" idx="1"/>
          </p:nvPr>
        </p:nvSpPr>
        <p:spPr/>
        <p:txBody>
          <a:bodyPr/>
          <a:lstStyle/>
          <a:p>
            <a:endParaRPr lang="en-US">
              <a:cs typeface="Plus Jakarta Sans Medium" pitchFamily="2" charset="0"/>
            </a:endParaRPr>
          </a:p>
        </p:txBody>
      </p:sp>
      <p:sp>
        <p:nvSpPr>
          <p:cNvPr id="4" name="Slide Number Placeholder 3">
            <a:extLst>
              <a:ext uri="{FF2B5EF4-FFF2-40B4-BE49-F238E27FC236}">
                <a16:creationId xmlns:a16="http://schemas.microsoft.com/office/drawing/2014/main" id="{C2B41ACC-F174-0AE1-F7F3-29DBB1E50A3B}"/>
              </a:ext>
            </a:extLst>
          </p:cNvPr>
          <p:cNvSpPr>
            <a:spLocks noGrp="1"/>
          </p:cNvSpPr>
          <p:nvPr>
            <p:ph type="sldNum" sz="quarter" idx="5"/>
          </p:nvPr>
        </p:nvSpPr>
        <p:spPr/>
        <p:txBody>
          <a:bodyPr/>
          <a:lstStyle/>
          <a:p>
            <a:fld id="{654E6AB8-202A-7D41-9CBD-7C8AE42CF1A5}" type="slidenum">
              <a:rPr lang="en-US" smtClean="0"/>
              <a:pPr/>
              <a:t>72</a:t>
            </a:fld>
            <a:endParaRPr lang="en-US"/>
          </a:p>
        </p:txBody>
      </p:sp>
    </p:spTree>
    <p:extLst>
      <p:ext uri="{BB962C8B-B14F-4D97-AF65-F5344CB8AC3E}">
        <p14:creationId xmlns:p14="http://schemas.microsoft.com/office/powerpoint/2010/main" val="20452000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8FAA9-82C3-9B51-3DD7-D1B48F285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26D2F-9E89-9962-BF64-09E42A1DC3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7E5A2C-04EC-E88A-53EA-2DC137B5E26D}"/>
              </a:ext>
            </a:extLst>
          </p:cNvPr>
          <p:cNvSpPr>
            <a:spLocks noGrp="1"/>
          </p:cNvSpPr>
          <p:nvPr>
            <p:ph type="body" idx="1"/>
          </p:nvPr>
        </p:nvSpPr>
        <p:spPr/>
        <p:txBody>
          <a:bodyPr/>
          <a:lstStyle/>
          <a:p>
            <a:pPr>
              <a:defRPr/>
            </a:pPr>
            <a:endParaRPr lang="en-US">
              <a:cs typeface="Plus Jakarta Sans Medium" pitchFamily="2" charset="0"/>
            </a:endParaRPr>
          </a:p>
        </p:txBody>
      </p:sp>
      <p:sp>
        <p:nvSpPr>
          <p:cNvPr id="4" name="Slide Number Placeholder 3">
            <a:extLst>
              <a:ext uri="{FF2B5EF4-FFF2-40B4-BE49-F238E27FC236}">
                <a16:creationId xmlns:a16="http://schemas.microsoft.com/office/drawing/2014/main" id="{B969362A-A657-B48C-4A10-8C3CED52D4A8}"/>
              </a:ext>
            </a:extLst>
          </p:cNvPr>
          <p:cNvSpPr>
            <a:spLocks noGrp="1"/>
          </p:cNvSpPr>
          <p:nvPr>
            <p:ph type="sldNum" sz="quarter" idx="5"/>
          </p:nvPr>
        </p:nvSpPr>
        <p:spPr/>
        <p:txBody>
          <a:bodyPr/>
          <a:lstStyle/>
          <a:p>
            <a:fld id="{654E6AB8-202A-7D41-9CBD-7C8AE42CF1A5}" type="slidenum">
              <a:rPr lang="en-US" smtClean="0"/>
              <a:pPr/>
              <a:t>73</a:t>
            </a:fld>
            <a:endParaRPr lang="en-US"/>
          </a:p>
        </p:txBody>
      </p:sp>
    </p:spTree>
    <p:extLst>
      <p:ext uri="{BB962C8B-B14F-4D97-AF65-F5344CB8AC3E}">
        <p14:creationId xmlns:p14="http://schemas.microsoft.com/office/powerpoint/2010/main" val="39924911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F9654-C72C-576B-3021-9520A5312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3C83B-9FD4-8DB4-5CE0-D1D0F22FAF5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D56F8A-9E8F-FF9D-5EB5-66D1F9EDE2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313BB1-DDC1-C9D4-2CC1-2AF5C1B2D0E0}"/>
              </a:ext>
            </a:extLst>
          </p:cNvPr>
          <p:cNvSpPr>
            <a:spLocks noGrp="1"/>
          </p:cNvSpPr>
          <p:nvPr>
            <p:ph type="sldNum" sz="quarter" idx="5"/>
          </p:nvPr>
        </p:nvSpPr>
        <p:spPr/>
        <p:txBody>
          <a:bodyPr/>
          <a:lstStyle/>
          <a:p>
            <a:fld id="{654E6AB8-202A-7D41-9CBD-7C8AE42CF1A5}" type="slidenum">
              <a:rPr lang="en-US" smtClean="0"/>
              <a:pPr/>
              <a:t>74</a:t>
            </a:fld>
            <a:endParaRPr lang="en-US"/>
          </a:p>
        </p:txBody>
      </p:sp>
    </p:spTree>
    <p:extLst>
      <p:ext uri="{BB962C8B-B14F-4D97-AF65-F5344CB8AC3E}">
        <p14:creationId xmlns:p14="http://schemas.microsoft.com/office/powerpoint/2010/main" val="25925030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CD99-A96C-D710-D6F8-136315ABB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D6EBA-D827-2991-E713-94444679E3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D324DBA-7D62-B906-B297-31000AC7D1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8A1F22-EC14-34DA-0F10-57BAC27D095B}"/>
              </a:ext>
            </a:extLst>
          </p:cNvPr>
          <p:cNvSpPr>
            <a:spLocks noGrp="1"/>
          </p:cNvSpPr>
          <p:nvPr>
            <p:ph type="sldNum" sz="quarter" idx="5"/>
          </p:nvPr>
        </p:nvSpPr>
        <p:spPr/>
        <p:txBody>
          <a:bodyPr/>
          <a:lstStyle/>
          <a:p>
            <a:fld id="{654E6AB8-202A-7D41-9CBD-7C8AE42CF1A5}" type="slidenum">
              <a:rPr lang="en-US" smtClean="0"/>
              <a:pPr/>
              <a:t>75</a:t>
            </a:fld>
            <a:endParaRPr lang="en-US"/>
          </a:p>
        </p:txBody>
      </p:sp>
    </p:spTree>
    <p:extLst>
      <p:ext uri="{BB962C8B-B14F-4D97-AF65-F5344CB8AC3E}">
        <p14:creationId xmlns:p14="http://schemas.microsoft.com/office/powerpoint/2010/main" val="339152495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76</a:t>
            </a:fld>
            <a:endParaRPr lang="en-US"/>
          </a:p>
        </p:txBody>
      </p:sp>
    </p:spTree>
    <p:extLst>
      <p:ext uri="{BB962C8B-B14F-4D97-AF65-F5344CB8AC3E}">
        <p14:creationId xmlns:p14="http://schemas.microsoft.com/office/powerpoint/2010/main" val="139270939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77</a:t>
            </a:fld>
            <a:endParaRPr lang="en-US"/>
          </a:p>
        </p:txBody>
      </p:sp>
    </p:spTree>
    <p:extLst>
      <p:ext uri="{BB962C8B-B14F-4D97-AF65-F5344CB8AC3E}">
        <p14:creationId xmlns:p14="http://schemas.microsoft.com/office/powerpoint/2010/main" val="343194353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cs typeface="Plus Jakarta Sans Medium" pitchFamily="2" charset="0"/>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78</a:t>
            </a:fld>
            <a:endParaRPr lang="en-US"/>
          </a:p>
        </p:txBody>
      </p:sp>
    </p:spTree>
    <p:extLst>
      <p:ext uri="{BB962C8B-B14F-4D97-AF65-F5344CB8AC3E}">
        <p14:creationId xmlns:p14="http://schemas.microsoft.com/office/powerpoint/2010/main" val="338302122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4E6AB8-202A-7D41-9CBD-7C8AE42CF1A5}" type="slidenum">
              <a:rPr lang="en-US" smtClean="0"/>
              <a:pPr/>
              <a:t>79</a:t>
            </a:fld>
            <a:endParaRPr lang="en-US"/>
          </a:p>
        </p:txBody>
      </p:sp>
    </p:spTree>
    <p:extLst>
      <p:ext uri="{BB962C8B-B14F-4D97-AF65-F5344CB8AC3E}">
        <p14:creationId xmlns:p14="http://schemas.microsoft.com/office/powerpoint/2010/main" val="35894256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endParaRPr lang="en-US" sz="1200" b="0" i="0" kern="1200">
              <a:solidFill>
                <a:schemeClr val="tx1"/>
              </a:solidFill>
              <a:effectLst/>
              <a:latin typeface="Plus Jakarta Sans Medium"/>
              <a:cs typeface="Plus Jakarta Sans Medium"/>
            </a:endParaRPr>
          </a:p>
        </p:txBody>
      </p:sp>
      <p:sp>
        <p:nvSpPr>
          <p:cNvPr id="4" name="Slide Number Placeholder 3"/>
          <p:cNvSpPr>
            <a:spLocks noGrp="1"/>
          </p:cNvSpPr>
          <p:nvPr>
            <p:ph type="sldNum" sz="quarter" idx="5"/>
          </p:nvPr>
        </p:nvSpPr>
        <p:spPr/>
        <p:txBody>
          <a:bodyPr/>
          <a:lstStyle/>
          <a:p>
            <a:fld id="{654E6AB8-202A-7D41-9CBD-7C8AE42CF1A5}" type="slidenum">
              <a:rPr lang="en-US" smtClean="0"/>
              <a:pPr/>
              <a:t>80</a:t>
            </a:fld>
            <a:endParaRPr lang="en-US"/>
          </a:p>
        </p:txBody>
      </p:sp>
    </p:spTree>
    <p:extLst>
      <p:ext uri="{BB962C8B-B14F-4D97-AF65-F5344CB8AC3E}">
        <p14:creationId xmlns:p14="http://schemas.microsoft.com/office/powerpoint/2010/main" val="15117139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svg"/><Relationship Id="rId18" Type="http://schemas.openxmlformats.org/officeDocument/2006/relationships/image" Target="../media/image38.png"/><Relationship Id="rId3" Type="http://schemas.openxmlformats.org/officeDocument/2006/relationships/image" Target="../media/image23.png"/><Relationship Id="rId21" Type="http://schemas.openxmlformats.org/officeDocument/2006/relationships/hyperlink" Target="https://pearsoneducationinc.sharepoint.com/sites/PearsonBrandHub" TargetMode="External"/><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emf"/><Relationship Id="rId2" Type="http://schemas.openxmlformats.org/officeDocument/2006/relationships/image" Target="../media/image22.jpeg"/><Relationship Id="rId16" Type="http://schemas.openxmlformats.org/officeDocument/2006/relationships/image" Target="../media/image36.svg"/><Relationship Id="rId20"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svg"/><Relationship Id="rId10" Type="http://schemas.openxmlformats.org/officeDocument/2006/relationships/image" Target="../media/image30.png"/><Relationship Id="rId19" Type="http://schemas.openxmlformats.org/officeDocument/2006/relationships/image" Target="../media/image39.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svg"/></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jpeg"/><Relationship Id="rId39" Type="http://schemas.openxmlformats.org/officeDocument/2006/relationships/image" Target="../media/image77.png"/><Relationship Id="rId21" Type="http://schemas.openxmlformats.org/officeDocument/2006/relationships/image" Target="../media/image59.png"/><Relationship Id="rId34" Type="http://schemas.openxmlformats.org/officeDocument/2006/relationships/image" Target="../media/image72.png"/><Relationship Id="rId42" Type="http://schemas.openxmlformats.org/officeDocument/2006/relationships/image" Target="../media/image80.png"/><Relationship Id="rId7" Type="http://schemas.openxmlformats.org/officeDocument/2006/relationships/image" Target="../media/image45.jpe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png"/><Relationship Id="rId29" Type="http://schemas.openxmlformats.org/officeDocument/2006/relationships/image" Target="../media/image67.jpeg"/><Relationship Id="rId41" Type="http://schemas.openxmlformats.org/officeDocument/2006/relationships/image" Target="../media/image79.png"/><Relationship Id="rId1" Type="http://schemas.openxmlformats.org/officeDocument/2006/relationships/slideMaster" Target="../slideMasters/slideMaster1.xml"/><Relationship Id="rId6" Type="http://schemas.openxmlformats.org/officeDocument/2006/relationships/image" Target="../media/image44.jpeg"/><Relationship Id="rId11" Type="http://schemas.openxmlformats.org/officeDocument/2006/relationships/image" Target="../media/image49.png"/><Relationship Id="rId24" Type="http://schemas.openxmlformats.org/officeDocument/2006/relationships/image" Target="../media/image62.png"/><Relationship Id="rId32" Type="http://schemas.openxmlformats.org/officeDocument/2006/relationships/image" Target="../media/image70.png"/><Relationship Id="rId37" Type="http://schemas.openxmlformats.org/officeDocument/2006/relationships/image" Target="../media/image75.png"/><Relationship Id="rId40" Type="http://schemas.openxmlformats.org/officeDocument/2006/relationships/image" Target="../media/image78.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28" Type="http://schemas.openxmlformats.org/officeDocument/2006/relationships/image" Target="../media/image66.jpeg"/><Relationship Id="rId36" Type="http://schemas.openxmlformats.org/officeDocument/2006/relationships/image" Target="../media/image74.png"/><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 Id="rId27" Type="http://schemas.openxmlformats.org/officeDocument/2006/relationships/image" Target="../media/image65.jpeg"/><Relationship Id="rId30" Type="http://schemas.openxmlformats.org/officeDocument/2006/relationships/image" Target="../media/image68.png"/><Relationship Id="rId35" Type="http://schemas.openxmlformats.org/officeDocument/2006/relationships/image" Target="../media/image73.jpeg"/><Relationship Id="rId43" Type="http://schemas.openxmlformats.org/officeDocument/2006/relationships/image" Target="../media/image81.png"/><Relationship Id="rId8" Type="http://schemas.openxmlformats.org/officeDocument/2006/relationships/image" Target="../media/image46.png"/><Relationship Id="rId3" Type="http://schemas.openxmlformats.org/officeDocument/2006/relationships/image" Target="../media/image41.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png"/><Relationship Id="rId33" Type="http://schemas.openxmlformats.org/officeDocument/2006/relationships/image" Target="../media/image71.png"/><Relationship Id="rId38" Type="http://schemas.openxmlformats.org/officeDocument/2006/relationships/image" Target="../media/image7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2.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93.png"/><Relationship Id="rId18" Type="http://schemas.openxmlformats.org/officeDocument/2006/relationships/image" Target="../media/image98.png"/><Relationship Id="rId26" Type="http://schemas.openxmlformats.org/officeDocument/2006/relationships/image" Target="../media/image106.png"/><Relationship Id="rId39" Type="http://schemas.openxmlformats.org/officeDocument/2006/relationships/image" Target="../media/image119.png"/><Relationship Id="rId21" Type="http://schemas.openxmlformats.org/officeDocument/2006/relationships/image" Target="../media/image101.png"/><Relationship Id="rId34" Type="http://schemas.openxmlformats.org/officeDocument/2006/relationships/image" Target="../media/image114.png"/><Relationship Id="rId42" Type="http://schemas.openxmlformats.org/officeDocument/2006/relationships/image" Target="../media/image122.png"/><Relationship Id="rId47" Type="http://schemas.openxmlformats.org/officeDocument/2006/relationships/image" Target="../media/image127.png"/><Relationship Id="rId50" Type="http://schemas.openxmlformats.org/officeDocument/2006/relationships/image" Target="../media/image130.png"/><Relationship Id="rId7" Type="http://schemas.openxmlformats.org/officeDocument/2006/relationships/image" Target="../media/image87.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96.png"/><Relationship Id="rId29" Type="http://schemas.openxmlformats.org/officeDocument/2006/relationships/image" Target="../media/image109.png"/><Relationship Id="rId11" Type="http://schemas.openxmlformats.org/officeDocument/2006/relationships/image" Target="../media/image91.png"/><Relationship Id="rId24" Type="http://schemas.openxmlformats.org/officeDocument/2006/relationships/image" Target="../media/image104.png"/><Relationship Id="rId32" Type="http://schemas.openxmlformats.org/officeDocument/2006/relationships/image" Target="../media/image112.png"/><Relationship Id="rId37" Type="http://schemas.openxmlformats.org/officeDocument/2006/relationships/image" Target="../media/image117.png"/><Relationship Id="rId40" Type="http://schemas.openxmlformats.org/officeDocument/2006/relationships/image" Target="../media/image120.png"/><Relationship Id="rId45" Type="http://schemas.openxmlformats.org/officeDocument/2006/relationships/image" Target="../media/image125.pn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png"/><Relationship Id="rId36" Type="http://schemas.openxmlformats.org/officeDocument/2006/relationships/image" Target="../media/image116.png"/><Relationship Id="rId49" Type="http://schemas.openxmlformats.org/officeDocument/2006/relationships/image" Target="../media/image129.png"/><Relationship Id="rId10" Type="http://schemas.openxmlformats.org/officeDocument/2006/relationships/image" Target="../media/image90.png"/><Relationship Id="rId19" Type="http://schemas.openxmlformats.org/officeDocument/2006/relationships/image" Target="../media/image99.png"/><Relationship Id="rId31" Type="http://schemas.openxmlformats.org/officeDocument/2006/relationships/image" Target="../media/image111.png"/><Relationship Id="rId44" Type="http://schemas.openxmlformats.org/officeDocument/2006/relationships/image" Target="../media/image124.png"/><Relationship Id="rId52" Type="http://schemas.openxmlformats.org/officeDocument/2006/relationships/image" Target="../media/image132.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 Id="rId27" Type="http://schemas.openxmlformats.org/officeDocument/2006/relationships/image" Target="../media/image107.png"/><Relationship Id="rId30" Type="http://schemas.openxmlformats.org/officeDocument/2006/relationships/image" Target="../media/image110.png"/><Relationship Id="rId35" Type="http://schemas.openxmlformats.org/officeDocument/2006/relationships/image" Target="../media/image115.png"/><Relationship Id="rId43" Type="http://schemas.openxmlformats.org/officeDocument/2006/relationships/image" Target="../media/image123.png"/><Relationship Id="rId48" Type="http://schemas.openxmlformats.org/officeDocument/2006/relationships/image" Target="../media/image128.png"/><Relationship Id="rId8" Type="http://schemas.openxmlformats.org/officeDocument/2006/relationships/image" Target="../media/image88.png"/><Relationship Id="rId51" Type="http://schemas.openxmlformats.org/officeDocument/2006/relationships/image" Target="../media/image131.png"/><Relationship Id="rId3" Type="http://schemas.openxmlformats.org/officeDocument/2006/relationships/image" Target="../media/image83.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33" Type="http://schemas.openxmlformats.org/officeDocument/2006/relationships/image" Target="../media/image113.png"/><Relationship Id="rId38" Type="http://schemas.openxmlformats.org/officeDocument/2006/relationships/image" Target="../media/image118.png"/><Relationship Id="rId46" Type="http://schemas.openxmlformats.org/officeDocument/2006/relationships/image" Target="../media/image126.png"/><Relationship Id="rId20" Type="http://schemas.openxmlformats.org/officeDocument/2006/relationships/image" Target="../media/image100.png"/><Relationship Id="rId41" Type="http://schemas.openxmlformats.org/officeDocument/2006/relationships/image" Target="../media/image121.png"/><Relationship Id="rId1" Type="http://schemas.openxmlformats.org/officeDocument/2006/relationships/slideMaster" Target="../slideMasters/slideMaster1.xml"/><Relationship Id="rId6" Type="http://schemas.openxmlformats.org/officeDocument/2006/relationships/image" Target="../media/image86.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0.png"/><Relationship Id="rId18" Type="http://schemas.openxmlformats.org/officeDocument/2006/relationships/image" Target="../media/image145.png"/><Relationship Id="rId26" Type="http://schemas.openxmlformats.org/officeDocument/2006/relationships/image" Target="../media/image153.png"/><Relationship Id="rId39" Type="http://schemas.openxmlformats.org/officeDocument/2006/relationships/image" Target="../media/image166.png"/><Relationship Id="rId21" Type="http://schemas.openxmlformats.org/officeDocument/2006/relationships/image" Target="../media/image148.png"/><Relationship Id="rId34" Type="http://schemas.openxmlformats.org/officeDocument/2006/relationships/image" Target="../media/image161.png"/><Relationship Id="rId42" Type="http://schemas.openxmlformats.org/officeDocument/2006/relationships/image" Target="../media/image169.png"/><Relationship Id="rId47" Type="http://schemas.openxmlformats.org/officeDocument/2006/relationships/image" Target="../media/image174.png"/><Relationship Id="rId50" Type="http://schemas.openxmlformats.org/officeDocument/2006/relationships/image" Target="../media/image177.png"/><Relationship Id="rId7" Type="http://schemas.openxmlformats.org/officeDocument/2006/relationships/image" Target="../media/image13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43.png"/><Relationship Id="rId29" Type="http://schemas.openxmlformats.org/officeDocument/2006/relationships/image" Target="../media/image156.png"/><Relationship Id="rId11" Type="http://schemas.openxmlformats.org/officeDocument/2006/relationships/image" Target="../media/image138.png"/><Relationship Id="rId24" Type="http://schemas.openxmlformats.org/officeDocument/2006/relationships/image" Target="../media/image151.png"/><Relationship Id="rId32" Type="http://schemas.openxmlformats.org/officeDocument/2006/relationships/image" Target="../media/image159.png"/><Relationship Id="rId37" Type="http://schemas.openxmlformats.org/officeDocument/2006/relationships/image" Target="../media/image164.png"/><Relationship Id="rId40" Type="http://schemas.openxmlformats.org/officeDocument/2006/relationships/image" Target="../media/image167.png"/><Relationship Id="rId45" Type="http://schemas.openxmlformats.org/officeDocument/2006/relationships/image" Target="../media/image172.png"/><Relationship Id="rId5" Type="http://schemas.openxmlformats.org/officeDocument/2006/relationships/image" Target="../media/image85.png"/><Relationship Id="rId15" Type="http://schemas.openxmlformats.org/officeDocument/2006/relationships/image" Target="../media/image142.png"/><Relationship Id="rId23" Type="http://schemas.openxmlformats.org/officeDocument/2006/relationships/image" Target="../media/image150.png"/><Relationship Id="rId28" Type="http://schemas.openxmlformats.org/officeDocument/2006/relationships/image" Target="../media/image155.png"/><Relationship Id="rId36" Type="http://schemas.openxmlformats.org/officeDocument/2006/relationships/image" Target="../media/image163.png"/><Relationship Id="rId49" Type="http://schemas.openxmlformats.org/officeDocument/2006/relationships/image" Target="../media/image176.png"/><Relationship Id="rId10" Type="http://schemas.openxmlformats.org/officeDocument/2006/relationships/image" Target="../media/image137.png"/><Relationship Id="rId19" Type="http://schemas.openxmlformats.org/officeDocument/2006/relationships/image" Target="../media/image146.png"/><Relationship Id="rId31" Type="http://schemas.openxmlformats.org/officeDocument/2006/relationships/image" Target="../media/image158.png"/><Relationship Id="rId44" Type="http://schemas.openxmlformats.org/officeDocument/2006/relationships/image" Target="../media/image171.png"/><Relationship Id="rId52" Type="http://schemas.openxmlformats.org/officeDocument/2006/relationships/image" Target="../media/image179.png"/><Relationship Id="rId4" Type="http://schemas.openxmlformats.org/officeDocument/2006/relationships/image" Target="../media/image84.png"/><Relationship Id="rId9" Type="http://schemas.openxmlformats.org/officeDocument/2006/relationships/image" Target="../media/image136.png"/><Relationship Id="rId14" Type="http://schemas.openxmlformats.org/officeDocument/2006/relationships/image" Target="../media/image141.png"/><Relationship Id="rId22" Type="http://schemas.openxmlformats.org/officeDocument/2006/relationships/image" Target="../media/image149.png"/><Relationship Id="rId27" Type="http://schemas.openxmlformats.org/officeDocument/2006/relationships/image" Target="../media/image154.png"/><Relationship Id="rId30" Type="http://schemas.openxmlformats.org/officeDocument/2006/relationships/image" Target="../media/image157.png"/><Relationship Id="rId35" Type="http://schemas.openxmlformats.org/officeDocument/2006/relationships/image" Target="../media/image162.png"/><Relationship Id="rId43" Type="http://schemas.openxmlformats.org/officeDocument/2006/relationships/image" Target="../media/image170.png"/><Relationship Id="rId48" Type="http://schemas.openxmlformats.org/officeDocument/2006/relationships/image" Target="../media/image175.png"/><Relationship Id="rId8" Type="http://schemas.openxmlformats.org/officeDocument/2006/relationships/image" Target="../media/image135.png"/><Relationship Id="rId51" Type="http://schemas.openxmlformats.org/officeDocument/2006/relationships/image" Target="../media/image178.png"/><Relationship Id="rId3" Type="http://schemas.openxmlformats.org/officeDocument/2006/relationships/image" Target="../media/image83.png"/><Relationship Id="rId12" Type="http://schemas.openxmlformats.org/officeDocument/2006/relationships/image" Target="../media/image139.png"/><Relationship Id="rId17" Type="http://schemas.openxmlformats.org/officeDocument/2006/relationships/image" Target="../media/image144.png"/><Relationship Id="rId25" Type="http://schemas.openxmlformats.org/officeDocument/2006/relationships/image" Target="../media/image152.png"/><Relationship Id="rId33" Type="http://schemas.openxmlformats.org/officeDocument/2006/relationships/image" Target="../media/image160.png"/><Relationship Id="rId38" Type="http://schemas.openxmlformats.org/officeDocument/2006/relationships/image" Target="../media/image165.png"/><Relationship Id="rId46" Type="http://schemas.openxmlformats.org/officeDocument/2006/relationships/image" Target="../media/image173.png"/><Relationship Id="rId20" Type="http://schemas.openxmlformats.org/officeDocument/2006/relationships/image" Target="../media/image147.png"/><Relationship Id="rId41" Type="http://schemas.openxmlformats.org/officeDocument/2006/relationships/image" Target="../media/image168.png"/><Relationship Id="rId1" Type="http://schemas.openxmlformats.org/officeDocument/2006/relationships/slideMaster" Target="../slideMasters/slideMaster1.xml"/><Relationship Id="rId6" Type="http://schemas.openxmlformats.org/officeDocument/2006/relationships/image" Target="../media/image133.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2.svg"/><Relationship Id="rId21" Type="http://schemas.openxmlformats.org/officeDocument/2006/relationships/image" Target="../media/image197.svg"/><Relationship Id="rId42" Type="http://schemas.openxmlformats.org/officeDocument/2006/relationships/image" Target="../media/image218.svg"/><Relationship Id="rId63" Type="http://schemas.openxmlformats.org/officeDocument/2006/relationships/image" Target="../media/image239.svg"/><Relationship Id="rId84" Type="http://schemas.openxmlformats.org/officeDocument/2006/relationships/image" Target="../media/image260.svg"/><Relationship Id="rId16" Type="http://schemas.openxmlformats.org/officeDocument/2006/relationships/image" Target="../media/image192.svg"/><Relationship Id="rId107" Type="http://schemas.openxmlformats.org/officeDocument/2006/relationships/image" Target="../media/image283.svg"/><Relationship Id="rId11" Type="http://schemas.openxmlformats.org/officeDocument/2006/relationships/image" Target="../media/image188.svg"/><Relationship Id="rId32" Type="http://schemas.openxmlformats.org/officeDocument/2006/relationships/image" Target="../media/image208.svg"/><Relationship Id="rId37" Type="http://schemas.openxmlformats.org/officeDocument/2006/relationships/image" Target="../media/image213.svg"/><Relationship Id="rId53" Type="http://schemas.openxmlformats.org/officeDocument/2006/relationships/image" Target="../media/image229.svg"/><Relationship Id="rId58" Type="http://schemas.openxmlformats.org/officeDocument/2006/relationships/image" Target="../media/image234.svg"/><Relationship Id="rId74" Type="http://schemas.openxmlformats.org/officeDocument/2006/relationships/image" Target="../media/image250.svg"/><Relationship Id="rId79" Type="http://schemas.openxmlformats.org/officeDocument/2006/relationships/image" Target="../media/image255.svg"/><Relationship Id="rId102" Type="http://schemas.openxmlformats.org/officeDocument/2006/relationships/image" Target="../media/image278.svg"/><Relationship Id="rId123" Type="http://schemas.openxmlformats.org/officeDocument/2006/relationships/image" Target="../media/image298.svg"/><Relationship Id="rId128" Type="http://schemas.openxmlformats.org/officeDocument/2006/relationships/image" Target="../media/image34.svg"/><Relationship Id="rId5" Type="http://schemas.openxmlformats.org/officeDocument/2006/relationships/image" Target="../media/image182.svg"/><Relationship Id="rId90" Type="http://schemas.openxmlformats.org/officeDocument/2006/relationships/image" Target="../media/image266.svg"/><Relationship Id="rId95" Type="http://schemas.openxmlformats.org/officeDocument/2006/relationships/image" Target="../media/image271.svg"/><Relationship Id="rId22" Type="http://schemas.openxmlformats.org/officeDocument/2006/relationships/image" Target="../media/image198.svg"/><Relationship Id="rId27" Type="http://schemas.openxmlformats.org/officeDocument/2006/relationships/image" Target="../media/image203.svg"/><Relationship Id="rId43" Type="http://schemas.openxmlformats.org/officeDocument/2006/relationships/image" Target="../media/image219.svg"/><Relationship Id="rId48" Type="http://schemas.openxmlformats.org/officeDocument/2006/relationships/image" Target="../media/image224.svg"/><Relationship Id="rId64" Type="http://schemas.openxmlformats.org/officeDocument/2006/relationships/image" Target="../media/image240.svg"/><Relationship Id="rId69" Type="http://schemas.openxmlformats.org/officeDocument/2006/relationships/image" Target="../media/image245.svg"/><Relationship Id="rId113" Type="http://schemas.openxmlformats.org/officeDocument/2006/relationships/image" Target="../media/image289.svg"/><Relationship Id="rId118" Type="http://schemas.openxmlformats.org/officeDocument/2006/relationships/image" Target="../media/image293.svg"/><Relationship Id="rId134" Type="http://schemas.openxmlformats.org/officeDocument/2006/relationships/image" Target="../media/image307.svg"/><Relationship Id="rId80" Type="http://schemas.openxmlformats.org/officeDocument/2006/relationships/image" Target="../media/image256.svg"/><Relationship Id="rId85" Type="http://schemas.openxmlformats.org/officeDocument/2006/relationships/image" Target="../media/image261.svg"/><Relationship Id="rId12" Type="http://schemas.openxmlformats.org/officeDocument/2006/relationships/image" Target="../media/image189.svg"/><Relationship Id="rId17" Type="http://schemas.openxmlformats.org/officeDocument/2006/relationships/image" Target="../media/image193.svg"/><Relationship Id="rId33" Type="http://schemas.openxmlformats.org/officeDocument/2006/relationships/image" Target="../media/image209.svg"/><Relationship Id="rId38" Type="http://schemas.openxmlformats.org/officeDocument/2006/relationships/image" Target="../media/image214.svg"/><Relationship Id="rId59" Type="http://schemas.openxmlformats.org/officeDocument/2006/relationships/image" Target="../media/image235.svg"/><Relationship Id="rId103" Type="http://schemas.openxmlformats.org/officeDocument/2006/relationships/image" Target="../media/image279.svg"/><Relationship Id="rId108" Type="http://schemas.openxmlformats.org/officeDocument/2006/relationships/image" Target="../media/image284.svg"/><Relationship Id="rId124" Type="http://schemas.openxmlformats.org/officeDocument/2006/relationships/image" Target="../media/image299.svg"/><Relationship Id="rId129" Type="http://schemas.openxmlformats.org/officeDocument/2006/relationships/image" Target="../media/image303.svg"/><Relationship Id="rId54" Type="http://schemas.openxmlformats.org/officeDocument/2006/relationships/image" Target="../media/image230.svg"/><Relationship Id="rId70" Type="http://schemas.openxmlformats.org/officeDocument/2006/relationships/image" Target="../media/image246.svg"/><Relationship Id="rId75" Type="http://schemas.openxmlformats.org/officeDocument/2006/relationships/image" Target="../media/image251.svg"/><Relationship Id="rId91" Type="http://schemas.openxmlformats.org/officeDocument/2006/relationships/image" Target="../media/image267.svg"/><Relationship Id="rId96" Type="http://schemas.openxmlformats.org/officeDocument/2006/relationships/image" Target="../media/image272.svg"/><Relationship Id="rId1" Type="http://schemas.openxmlformats.org/officeDocument/2006/relationships/slideMaster" Target="../slideMasters/slideMaster1.xml"/><Relationship Id="rId6" Type="http://schemas.openxmlformats.org/officeDocument/2006/relationships/image" Target="../media/image183.svg"/><Relationship Id="rId23" Type="http://schemas.openxmlformats.org/officeDocument/2006/relationships/image" Target="../media/image199.svg"/><Relationship Id="rId28" Type="http://schemas.openxmlformats.org/officeDocument/2006/relationships/image" Target="../media/image204.svg"/><Relationship Id="rId49" Type="http://schemas.openxmlformats.org/officeDocument/2006/relationships/image" Target="../media/image225.svg"/><Relationship Id="rId114" Type="http://schemas.openxmlformats.org/officeDocument/2006/relationships/image" Target="../media/image32.svg"/><Relationship Id="rId119" Type="http://schemas.openxmlformats.org/officeDocument/2006/relationships/image" Target="../media/image294.svg"/><Relationship Id="rId44" Type="http://schemas.openxmlformats.org/officeDocument/2006/relationships/image" Target="../media/image220.svg"/><Relationship Id="rId60" Type="http://schemas.openxmlformats.org/officeDocument/2006/relationships/image" Target="../media/image236.svg"/><Relationship Id="rId65" Type="http://schemas.openxmlformats.org/officeDocument/2006/relationships/image" Target="../media/image241.svg"/><Relationship Id="rId81" Type="http://schemas.openxmlformats.org/officeDocument/2006/relationships/image" Target="../media/image257.svg"/><Relationship Id="rId86" Type="http://schemas.openxmlformats.org/officeDocument/2006/relationships/image" Target="../media/image262.svg"/><Relationship Id="rId130" Type="http://schemas.openxmlformats.org/officeDocument/2006/relationships/image" Target="../media/image304.svg"/><Relationship Id="rId13" Type="http://schemas.openxmlformats.org/officeDocument/2006/relationships/image" Target="../media/image33.svg"/><Relationship Id="rId18" Type="http://schemas.openxmlformats.org/officeDocument/2006/relationships/image" Target="../media/image194.svg"/><Relationship Id="rId39" Type="http://schemas.openxmlformats.org/officeDocument/2006/relationships/image" Target="../media/image215.svg"/><Relationship Id="rId109" Type="http://schemas.openxmlformats.org/officeDocument/2006/relationships/image" Target="../media/image285.svg"/><Relationship Id="rId34" Type="http://schemas.openxmlformats.org/officeDocument/2006/relationships/image" Target="../media/image210.svg"/><Relationship Id="rId50" Type="http://schemas.openxmlformats.org/officeDocument/2006/relationships/image" Target="../media/image226.svg"/><Relationship Id="rId55" Type="http://schemas.openxmlformats.org/officeDocument/2006/relationships/image" Target="../media/image231.svg"/><Relationship Id="rId76" Type="http://schemas.openxmlformats.org/officeDocument/2006/relationships/image" Target="../media/image252.svg"/><Relationship Id="rId97" Type="http://schemas.openxmlformats.org/officeDocument/2006/relationships/image" Target="../media/image273.svg"/><Relationship Id="rId104" Type="http://schemas.openxmlformats.org/officeDocument/2006/relationships/image" Target="../media/image280.svg"/><Relationship Id="rId120" Type="http://schemas.openxmlformats.org/officeDocument/2006/relationships/image" Target="../media/image295.svg"/><Relationship Id="rId125" Type="http://schemas.openxmlformats.org/officeDocument/2006/relationships/image" Target="../media/image300.svg"/><Relationship Id="rId7" Type="http://schemas.openxmlformats.org/officeDocument/2006/relationships/image" Target="../media/image184.svg"/><Relationship Id="rId71" Type="http://schemas.openxmlformats.org/officeDocument/2006/relationships/image" Target="../media/image247.svg"/><Relationship Id="rId92" Type="http://schemas.openxmlformats.org/officeDocument/2006/relationships/image" Target="../media/image268.svg"/><Relationship Id="rId2" Type="http://schemas.openxmlformats.org/officeDocument/2006/relationships/image" Target="../media/image180.png"/><Relationship Id="rId29" Type="http://schemas.openxmlformats.org/officeDocument/2006/relationships/image" Target="../media/image205.svg"/><Relationship Id="rId24" Type="http://schemas.openxmlformats.org/officeDocument/2006/relationships/image" Target="../media/image200.svg"/><Relationship Id="rId40" Type="http://schemas.openxmlformats.org/officeDocument/2006/relationships/image" Target="../media/image216.svg"/><Relationship Id="rId45" Type="http://schemas.openxmlformats.org/officeDocument/2006/relationships/image" Target="../media/image221.svg"/><Relationship Id="rId66" Type="http://schemas.openxmlformats.org/officeDocument/2006/relationships/image" Target="../media/image242.svg"/><Relationship Id="rId87" Type="http://schemas.openxmlformats.org/officeDocument/2006/relationships/image" Target="../media/image263.svg"/><Relationship Id="rId110" Type="http://schemas.openxmlformats.org/officeDocument/2006/relationships/image" Target="../media/image286.svg"/><Relationship Id="rId115" Type="http://schemas.openxmlformats.org/officeDocument/2006/relationships/image" Target="../media/image290.svg"/><Relationship Id="rId131" Type="http://schemas.openxmlformats.org/officeDocument/2006/relationships/image" Target="../media/image305.svg"/><Relationship Id="rId61" Type="http://schemas.openxmlformats.org/officeDocument/2006/relationships/image" Target="../media/image237.svg"/><Relationship Id="rId82" Type="http://schemas.openxmlformats.org/officeDocument/2006/relationships/image" Target="../media/image258.svg"/><Relationship Id="rId19" Type="http://schemas.openxmlformats.org/officeDocument/2006/relationships/image" Target="../media/image195.svg"/><Relationship Id="rId14" Type="http://schemas.openxmlformats.org/officeDocument/2006/relationships/image" Target="../media/image190.svg"/><Relationship Id="rId30" Type="http://schemas.openxmlformats.org/officeDocument/2006/relationships/image" Target="../media/image206.svg"/><Relationship Id="rId35" Type="http://schemas.openxmlformats.org/officeDocument/2006/relationships/image" Target="../media/image211.svg"/><Relationship Id="rId56" Type="http://schemas.openxmlformats.org/officeDocument/2006/relationships/image" Target="../media/image232.svg"/><Relationship Id="rId77" Type="http://schemas.openxmlformats.org/officeDocument/2006/relationships/image" Target="../media/image253.svg"/><Relationship Id="rId100" Type="http://schemas.openxmlformats.org/officeDocument/2006/relationships/image" Target="../media/image276.svg"/><Relationship Id="rId105" Type="http://schemas.openxmlformats.org/officeDocument/2006/relationships/image" Target="../media/image281.svg"/><Relationship Id="rId126" Type="http://schemas.openxmlformats.org/officeDocument/2006/relationships/image" Target="../media/image301.svg"/><Relationship Id="rId8" Type="http://schemas.openxmlformats.org/officeDocument/2006/relationships/image" Target="../media/image185.svg"/><Relationship Id="rId51" Type="http://schemas.openxmlformats.org/officeDocument/2006/relationships/image" Target="../media/image227.svg"/><Relationship Id="rId72" Type="http://schemas.openxmlformats.org/officeDocument/2006/relationships/image" Target="../media/image248.svg"/><Relationship Id="rId93" Type="http://schemas.openxmlformats.org/officeDocument/2006/relationships/image" Target="../media/image269.svg"/><Relationship Id="rId98" Type="http://schemas.openxmlformats.org/officeDocument/2006/relationships/image" Target="../media/image274.svg"/><Relationship Id="rId121" Type="http://schemas.openxmlformats.org/officeDocument/2006/relationships/image" Target="../media/image296.svg"/><Relationship Id="rId3" Type="http://schemas.openxmlformats.org/officeDocument/2006/relationships/image" Target="../media/image181.svg"/><Relationship Id="rId25" Type="http://schemas.openxmlformats.org/officeDocument/2006/relationships/image" Target="../media/image201.svg"/><Relationship Id="rId46" Type="http://schemas.openxmlformats.org/officeDocument/2006/relationships/image" Target="../media/image222.svg"/><Relationship Id="rId67" Type="http://schemas.openxmlformats.org/officeDocument/2006/relationships/image" Target="../media/image243.svg"/><Relationship Id="rId116" Type="http://schemas.openxmlformats.org/officeDocument/2006/relationships/image" Target="../media/image291.svg"/><Relationship Id="rId20" Type="http://schemas.openxmlformats.org/officeDocument/2006/relationships/image" Target="../media/image196.svg"/><Relationship Id="rId41" Type="http://schemas.openxmlformats.org/officeDocument/2006/relationships/image" Target="../media/image217.svg"/><Relationship Id="rId62" Type="http://schemas.openxmlformats.org/officeDocument/2006/relationships/image" Target="../media/image238.svg"/><Relationship Id="rId83" Type="http://schemas.openxmlformats.org/officeDocument/2006/relationships/image" Target="../media/image259.svg"/><Relationship Id="rId88" Type="http://schemas.openxmlformats.org/officeDocument/2006/relationships/image" Target="../media/image264.svg"/><Relationship Id="rId111" Type="http://schemas.openxmlformats.org/officeDocument/2006/relationships/image" Target="../media/image287.svg"/><Relationship Id="rId132" Type="http://schemas.openxmlformats.org/officeDocument/2006/relationships/image" Target="../media/image306.svg"/><Relationship Id="rId15" Type="http://schemas.openxmlformats.org/officeDocument/2006/relationships/image" Target="../media/image191.svg"/><Relationship Id="rId36" Type="http://schemas.openxmlformats.org/officeDocument/2006/relationships/image" Target="../media/image212.svg"/><Relationship Id="rId57" Type="http://schemas.openxmlformats.org/officeDocument/2006/relationships/image" Target="../media/image233.svg"/><Relationship Id="rId106" Type="http://schemas.openxmlformats.org/officeDocument/2006/relationships/image" Target="../media/image282.svg"/><Relationship Id="rId127" Type="http://schemas.openxmlformats.org/officeDocument/2006/relationships/image" Target="../media/image302.svg"/><Relationship Id="rId10" Type="http://schemas.openxmlformats.org/officeDocument/2006/relationships/image" Target="../media/image187.svg"/><Relationship Id="rId31" Type="http://schemas.openxmlformats.org/officeDocument/2006/relationships/image" Target="../media/image207.svg"/><Relationship Id="rId52" Type="http://schemas.openxmlformats.org/officeDocument/2006/relationships/image" Target="../media/image228.svg"/><Relationship Id="rId73" Type="http://schemas.openxmlformats.org/officeDocument/2006/relationships/image" Target="../media/image249.svg"/><Relationship Id="rId78" Type="http://schemas.openxmlformats.org/officeDocument/2006/relationships/image" Target="../media/image254.svg"/><Relationship Id="rId94" Type="http://schemas.openxmlformats.org/officeDocument/2006/relationships/image" Target="../media/image270.svg"/><Relationship Id="rId99" Type="http://schemas.openxmlformats.org/officeDocument/2006/relationships/image" Target="../media/image275.svg"/><Relationship Id="rId101" Type="http://schemas.openxmlformats.org/officeDocument/2006/relationships/image" Target="../media/image277.svg"/><Relationship Id="rId122" Type="http://schemas.openxmlformats.org/officeDocument/2006/relationships/image" Target="../media/image297.svg"/><Relationship Id="rId4" Type="http://schemas.openxmlformats.org/officeDocument/2006/relationships/image" Target="../media/image35.svg"/><Relationship Id="rId9" Type="http://schemas.openxmlformats.org/officeDocument/2006/relationships/image" Target="../media/image186.svg"/><Relationship Id="rId26" Type="http://schemas.openxmlformats.org/officeDocument/2006/relationships/image" Target="../media/image202.svg"/><Relationship Id="rId47" Type="http://schemas.openxmlformats.org/officeDocument/2006/relationships/image" Target="../media/image223.svg"/><Relationship Id="rId68" Type="http://schemas.openxmlformats.org/officeDocument/2006/relationships/image" Target="../media/image244.svg"/><Relationship Id="rId89" Type="http://schemas.openxmlformats.org/officeDocument/2006/relationships/image" Target="../media/image265.svg"/><Relationship Id="rId112" Type="http://schemas.openxmlformats.org/officeDocument/2006/relationships/image" Target="../media/image288.svg"/><Relationship Id="rId133" Type="http://schemas.openxmlformats.org/officeDocument/2006/relationships/image" Target="../media/image36.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Master" Target="../slideMasters/slideMaster1.xml"/><Relationship Id="rId5" Type="http://schemas.openxmlformats.org/officeDocument/2006/relationships/image" Target="../media/image311.png"/><Relationship Id="rId4" Type="http://schemas.openxmlformats.org/officeDocument/2006/relationships/image" Target="../media/image310.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09.png"/><Relationship Id="rId2" Type="http://schemas.openxmlformats.org/officeDocument/2006/relationships/image" Target="../media/image308.png"/><Relationship Id="rId1" Type="http://schemas.openxmlformats.org/officeDocument/2006/relationships/slideMaster" Target="../slideMasters/slideMaster1.xml"/><Relationship Id="rId5" Type="http://schemas.openxmlformats.org/officeDocument/2006/relationships/image" Target="../media/image311.png"/><Relationship Id="rId4" Type="http://schemas.openxmlformats.org/officeDocument/2006/relationships/image" Target="../media/image310.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12.png"/><Relationship Id="rId1" Type="http://schemas.openxmlformats.org/officeDocument/2006/relationships/slideMaster" Target="../slideMasters/slideMaster1.xml"/><Relationship Id="rId4" Type="http://schemas.openxmlformats.org/officeDocument/2006/relationships/image" Target="../media/image31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15.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16.png"/><Relationship Id="rId2" Type="http://schemas.openxmlformats.org/officeDocument/2006/relationships/image" Target="../media/image315.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17.jpe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image" Target="../media/image319.jpe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21.jpe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4"/>
            <a:ext cx="6858000" cy="12192004"/>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6998" y="-2667005"/>
            <a:ext cx="6858004" cy="12192001"/>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1" y="-2667000"/>
            <a:ext cx="6858000" cy="12192000"/>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0"/>
            <a:ext cx="12192000" cy="6858000"/>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alphaModFix/>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0250279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US" noProof="0"/>
              <a:t>Click icon to add table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658132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US" noProof="0"/>
              <a:t>Click icon to add chart</a:t>
            </a:r>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408125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US" noProof="0"/>
              <a:t>Click icon to add chart</a:t>
            </a:r>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0076327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583293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01273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8614923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17"/>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19"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a:extLst>
                <a:ext uri="{96DAC541-7B7A-43D3-8B79-37D633B846F1}">
                  <asvg:svgBlip xmlns:asvg="http://schemas.microsoft.com/office/drawing/2016/SVG/main" r:embed="rId20"/>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1">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a:extLst>
              <a:ext uri="{96DAC541-7B7A-43D3-8B79-37D633B846F1}">
                <asvg:svgBlip xmlns:asvg="http://schemas.microsoft.com/office/drawing/2016/SVG/main" r:embed="rId20"/>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a:extLst>
              <a:ext uri="{96DAC541-7B7A-43D3-8B79-37D633B846F1}">
                <asvg:svgBlip xmlns:asvg="http://schemas.microsoft.com/office/drawing/2016/SVG/main" r:embed="rId2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a:extLst>
              <a:ext uri="{96DAC541-7B7A-43D3-8B79-37D633B846F1}">
                <asvg:svgBlip xmlns:asvg="http://schemas.microsoft.com/office/drawing/2016/SVG/main" r:embed="rId27"/>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a:extLst>
              <a:ext uri="{96DAC541-7B7A-43D3-8B79-37D633B846F1}">
                <asvg:svgBlip xmlns:asvg="http://schemas.microsoft.com/office/drawing/2016/SVG/main" r:embed="rId28"/>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a:extLst>
              <a:ext uri="{96DAC541-7B7A-43D3-8B79-37D633B846F1}">
                <asvg:svgBlip xmlns:asvg="http://schemas.microsoft.com/office/drawing/2016/SVG/main" r:embed="rId29"/>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a:extLst>
              <a:ext uri="{96DAC541-7B7A-43D3-8B79-37D633B846F1}">
                <asvg:svgBlip xmlns:asvg="http://schemas.microsoft.com/office/drawing/2016/SVG/main" r:embed="rId3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a:extLst>
              <a:ext uri="{96DAC541-7B7A-43D3-8B79-37D633B846F1}">
                <asvg:svgBlip xmlns:asvg="http://schemas.microsoft.com/office/drawing/2016/SVG/main" r:embed="rId33"/>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a:extLst>
              <a:ext uri="{96DAC541-7B7A-43D3-8B79-37D633B846F1}">
                <asvg:svgBlip xmlns:asvg="http://schemas.microsoft.com/office/drawing/2016/SVG/main" r:embed="rId34"/>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a:extLst>
              <a:ext uri="{96DAC541-7B7A-43D3-8B79-37D633B846F1}">
                <asvg:svgBlip xmlns:asvg="http://schemas.microsoft.com/office/drawing/2016/SVG/main" r:embed="rId35"/>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a:extLst>
              <a:ext uri="{96DAC541-7B7A-43D3-8B79-37D633B846F1}">
                <asvg:svgBlip xmlns:asvg="http://schemas.microsoft.com/office/drawing/2016/SVG/main" r:embed="rId36"/>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a:extLst>
              <a:ext uri="{96DAC541-7B7A-43D3-8B79-37D633B846F1}">
                <asvg:svgBlip xmlns:asvg="http://schemas.microsoft.com/office/drawing/2016/SVG/main" r:embed="rId37"/>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a:extLst>
              <a:ext uri="{96DAC541-7B7A-43D3-8B79-37D633B846F1}">
                <asvg:svgBlip xmlns:asvg="http://schemas.microsoft.com/office/drawing/2016/SVG/main" r:embed="rId38"/>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a:extLst>
              <a:ext uri="{96DAC541-7B7A-43D3-8B79-37D633B846F1}">
                <asvg:svgBlip xmlns:asvg="http://schemas.microsoft.com/office/drawing/2016/SVG/main" r:embed="rId39"/>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a:extLst>
              <a:ext uri="{96DAC541-7B7A-43D3-8B79-37D633B846F1}">
                <asvg:svgBlip xmlns:asvg="http://schemas.microsoft.com/office/drawing/2016/SVG/main" r:embed="rId40"/>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a:extLst>
              <a:ext uri="{96DAC541-7B7A-43D3-8B79-37D633B846F1}">
                <asvg:svgBlip xmlns:asvg="http://schemas.microsoft.com/office/drawing/2016/SVG/main" r:embed="rId45"/>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a:extLst>
              <a:ext uri="{96DAC541-7B7A-43D3-8B79-37D633B846F1}">
                <asvg:svgBlip xmlns:asvg="http://schemas.microsoft.com/office/drawing/2016/SVG/main" r:embed="rId46"/>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a:extLst>
              <a:ext uri="{96DAC541-7B7A-43D3-8B79-37D633B846F1}">
                <asvg:svgBlip xmlns:asvg="http://schemas.microsoft.com/office/drawing/2016/SVG/main" r:embed="rId47"/>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a:extLst>
              <a:ext uri="{96DAC541-7B7A-43D3-8B79-37D633B846F1}">
                <asvg:svgBlip xmlns:asvg="http://schemas.microsoft.com/office/drawing/2016/SVG/main" r:embed="rId48"/>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a:extLst>
              <a:ext uri="{96DAC541-7B7A-43D3-8B79-37D633B846F1}">
                <asvg:svgBlip xmlns:asvg="http://schemas.microsoft.com/office/drawing/2016/SVG/main" r:embed="rId49"/>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a:extLst>
              <a:ext uri="{96DAC541-7B7A-43D3-8B79-37D633B846F1}">
                <asvg:svgBlip xmlns:asvg="http://schemas.microsoft.com/office/drawing/2016/SVG/main" r:embed="rId51"/>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a:extLst>
              <a:ext uri="{96DAC541-7B7A-43D3-8B79-37D633B846F1}">
                <asvg:svgBlip xmlns:asvg="http://schemas.microsoft.com/office/drawing/2016/SVG/main" r:embed="rId5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a:extLst>
              <a:ext uri="{96DAC541-7B7A-43D3-8B79-37D633B846F1}">
                <asvg:svgBlip xmlns:asvg="http://schemas.microsoft.com/office/drawing/2016/SVG/main" r:embed="rId53"/>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a:extLst>
              <a:ext uri="{96DAC541-7B7A-43D3-8B79-37D633B846F1}">
                <asvg:svgBlip xmlns:asvg="http://schemas.microsoft.com/office/drawing/2016/SVG/main" r:embed="rId54"/>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a:extLst>
              <a:ext uri="{96DAC541-7B7A-43D3-8B79-37D633B846F1}">
                <asvg:svgBlip xmlns:asvg="http://schemas.microsoft.com/office/drawing/2016/SVG/main" r:embed="rId55"/>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a:extLst>
              <a:ext uri="{96DAC541-7B7A-43D3-8B79-37D633B846F1}">
                <asvg:svgBlip xmlns:asvg="http://schemas.microsoft.com/office/drawing/2016/SVG/main" r:embed="rId56"/>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a:extLst>
              <a:ext uri="{96DAC541-7B7A-43D3-8B79-37D633B846F1}">
                <asvg:svgBlip xmlns:asvg="http://schemas.microsoft.com/office/drawing/2016/SVG/main" r:embed="rId57"/>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a:extLst>
              <a:ext uri="{96DAC541-7B7A-43D3-8B79-37D633B846F1}">
                <asvg:svgBlip xmlns:asvg="http://schemas.microsoft.com/office/drawing/2016/SVG/main" r:embed="rId58"/>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a:extLst>
              <a:ext uri="{96DAC541-7B7A-43D3-8B79-37D633B846F1}">
                <asvg:svgBlip xmlns:asvg="http://schemas.microsoft.com/office/drawing/2016/SVG/main" r:embed="rId59"/>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a:extLst>
              <a:ext uri="{96DAC541-7B7A-43D3-8B79-37D633B846F1}">
                <asvg:svgBlip xmlns:asvg="http://schemas.microsoft.com/office/drawing/2016/SVG/main" r:embed="rId60"/>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a:extLst>
              <a:ext uri="{96DAC541-7B7A-43D3-8B79-37D633B846F1}">
                <asvg:svgBlip xmlns:asvg="http://schemas.microsoft.com/office/drawing/2016/SVG/main" r:embed="rId61"/>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a:extLst>
              <a:ext uri="{96DAC541-7B7A-43D3-8B79-37D633B846F1}">
                <asvg:svgBlip xmlns:asvg="http://schemas.microsoft.com/office/drawing/2016/SVG/main" r:embed="rId6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a:extLst>
              <a:ext uri="{96DAC541-7B7A-43D3-8B79-37D633B846F1}">
                <asvg:svgBlip xmlns:asvg="http://schemas.microsoft.com/office/drawing/2016/SVG/main" r:embed="rId63"/>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a:extLst>
              <a:ext uri="{96DAC541-7B7A-43D3-8B79-37D633B846F1}">
                <asvg:svgBlip xmlns:asvg="http://schemas.microsoft.com/office/drawing/2016/SVG/main" r:embed="rId64"/>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a:extLst>
              <a:ext uri="{96DAC541-7B7A-43D3-8B79-37D633B846F1}">
                <asvg:svgBlip xmlns:asvg="http://schemas.microsoft.com/office/drawing/2016/SVG/main" r:embed="rId65"/>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a:extLst>
              <a:ext uri="{96DAC541-7B7A-43D3-8B79-37D633B846F1}">
                <asvg:svgBlip xmlns:asvg="http://schemas.microsoft.com/office/drawing/2016/SVG/main" r:embed="rId66"/>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a:extLst>
              <a:ext uri="{96DAC541-7B7A-43D3-8B79-37D633B846F1}">
                <asvg:svgBlip xmlns:asvg="http://schemas.microsoft.com/office/drawing/2016/SVG/main" r:embed="rId67"/>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a:extLst>
              <a:ext uri="{96DAC541-7B7A-43D3-8B79-37D633B846F1}">
                <asvg:svgBlip xmlns:asvg="http://schemas.microsoft.com/office/drawing/2016/SVG/main" r:embed="rId68"/>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a:extLst>
              <a:ext uri="{96DAC541-7B7A-43D3-8B79-37D633B846F1}">
                <asvg:svgBlip xmlns:asvg="http://schemas.microsoft.com/office/drawing/2016/SVG/main" r:embed="rId71"/>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a:extLst>
              <a:ext uri="{96DAC541-7B7A-43D3-8B79-37D633B846F1}">
                <asvg:svgBlip xmlns:asvg="http://schemas.microsoft.com/office/drawing/2016/SVG/main" r:embed="rId7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a:extLst>
              <a:ext uri="{96DAC541-7B7A-43D3-8B79-37D633B846F1}">
                <asvg:svgBlip xmlns:asvg="http://schemas.microsoft.com/office/drawing/2016/SVG/main" r:embed="rId73"/>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a:extLst>
              <a:ext uri="{96DAC541-7B7A-43D3-8B79-37D633B846F1}">
                <asvg:svgBlip xmlns:asvg="http://schemas.microsoft.com/office/drawing/2016/SVG/main" r:embed="rId74"/>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a:extLst>
              <a:ext uri="{96DAC541-7B7A-43D3-8B79-37D633B846F1}">
                <asvg:svgBlip xmlns:asvg="http://schemas.microsoft.com/office/drawing/2016/SVG/main" r:embed="rId75"/>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a:extLst>
              <a:ext uri="{96DAC541-7B7A-43D3-8B79-37D633B846F1}">
                <asvg:svgBlip xmlns:asvg="http://schemas.microsoft.com/office/drawing/2016/SVG/main" r:embed="rId76"/>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a:extLst>
              <a:ext uri="{96DAC541-7B7A-43D3-8B79-37D633B846F1}">
                <asvg:svgBlip xmlns:asvg="http://schemas.microsoft.com/office/drawing/2016/SVG/main" r:embed="rId77"/>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a:extLst>
              <a:ext uri="{96DAC541-7B7A-43D3-8B79-37D633B846F1}">
                <asvg:svgBlip xmlns:asvg="http://schemas.microsoft.com/office/drawing/2016/SVG/main" r:embed="rId78"/>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a:extLst>
              <a:ext uri="{96DAC541-7B7A-43D3-8B79-37D633B846F1}">
                <asvg:svgBlip xmlns:asvg="http://schemas.microsoft.com/office/drawing/2016/SVG/main" r:embed="rId79"/>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a:extLst>
              <a:ext uri="{96DAC541-7B7A-43D3-8B79-37D633B846F1}">
                <asvg:svgBlip xmlns:asvg="http://schemas.microsoft.com/office/drawing/2016/SVG/main" r:embed="rId80"/>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a:extLst>
              <a:ext uri="{96DAC541-7B7A-43D3-8B79-37D633B846F1}">
                <asvg:svgBlip xmlns:asvg="http://schemas.microsoft.com/office/drawing/2016/SVG/main" r:embed="rId81"/>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a:extLst>
              <a:ext uri="{96DAC541-7B7A-43D3-8B79-37D633B846F1}">
                <asvg:svgBlip xmlns:asvg="http://schemas.microsoft.com/office/drawing/2016/SVG/main" r:embed="rId8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a:extLst>
              <a:ext uri="{96DAC541-7B7A-43D3-8B79-37D633B846F1}">
                <asvg:svgBlip xmlns:asvg="http://schemas.microsoft.com/office/drawing/2016/SVG/main" r:embed="rId83"/>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a:extLst>
              <a:ext uri="{96DAC541-7B7A-43D3-8B79-37D633B846F1}">
                <asvg:svgBlip xmlns:asvg="http://schemas.microsoft.com/office/drawing/2016/SVG/main" r:embed="rId84"/>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a:extLst>
              <a:ext uri="{96DAC541-7B7A-43D3-8B79-37D633B846F1}">
                <asvg:svgBlip xmlns:asvg="http://schemas.microsoft.com/office/drawing/2016/SVG/main" r:embed="rId85"/>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a:extLst>
              <a:ext uri="{96DAC541-7B7A-43D3-8B79-37D633B846F1}">
                <asvg:svgBlip xmlns:asvg="http://schemas.microsoft.com/office/drawing/2016/SVG/main" r:embed="rId86"/>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a:extLst>
              <a:ext uri="{96DAC541-7B7A-43D3-8B79-37D633B846F1}">
                <asvg:svgBlip xmlns:asvg="http://schemas.microsoft.com/office/drawing/2016/SVG/main" r:embed="rId87"/>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a:extLst>
              <a:ext uri="{96DAC541-7B7A-43D3-8B79-37D633B846F1}">
                <asvg:svgBlip xmlns:asvg="http://schemas.microsoft.com/office/drawing/2016/SVG/main" r:embed="rId88"/>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a:extLst>
              <a:ext uri="{96DAC541-7B7A-43D3-8B79-37D633B846F1}">
                <asvg:svgBlip xmlns:asvg="http://schemas.microsoft.com/office/drawing/2016/SVG/main" r:embed="rId89"/>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a:extLst>
              <a:ext uri="{96DAC541-7B7A-43D3-8B79-37D633B846F1}">
                <asvg:svgBlip xmlns:asvg="http://schemas.microsoft.com/office/drawing/2016/SVG/main" r:embed="rId90"/>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a:extLst>
              <a:ext uri="{96DAC541-7B7A-43D3-8B79-37D633B846F1}">
                <asvg:svgBlip xmlns:asvg="http://schemas.microsoft.com/office/drawing/2016/SVG/main" r:embed="rId91"/>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a:extLst>
              <a:ext uri="{96DAC541-7B7A-43D3-8B79-37D633B846F1}">
                <asvg:svgBlip xmlns:asvg="http://schemas.microsoft.com/office/drawing/2016/SVG/main" r:embed="rId9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a:extLst>
              <a:ext uri="{96DAC541-7B7A-43D3-8B79-37D633B846F1}">
                <asvg:svgBlip xmlns:asvg="http://schemas.microsoft.com/office/drawing/2016/SVG/main" r:embed="rId93"/>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a:extLst>
              <a:ext uri="{96DAC541-7B7A-43D3-8B79-37D633B846F1}">
                <asvg:svgBlip xmlns:asvg="http://schemas.microsoft.com/office/drawing/2016/SVG/main" r:embed="rId94"/>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a:extLst>
              <a:ext uri="{96DAC541-7B7A-43D3-8B79-37D633B846F1}">
                <asvg:svgBlip xmlns:asvg="http://schemas.microsoft.com/office/drawing/2016/SVG/main" r:embed="rId95"/>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a:extLst>
              <a:ext uri="{96DAC541-7B7A-43D3-8B79-37D633B846F1}">
                <asvg:svgBlip xmlns:asvg="http://schemas.microsoft.com/office/drawing/2016/SVG/main" r:embed="rId96"/>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a:extLst>
              <a:ext uri="{96DAC541-7B7A-43D3-8B79-37D633B846F1}">
                <asvg:svgBlip xmlns:asvg="http://schemas.microsoft.com/office/drawing/2016/SVG/main" r:embed="rId97"/>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a:extLst>
              <a:ext uri="{96DAC541-7B7A-43D3-8B79-37D633B846F1}">
                <asvg:svgBlip xmlns:asvg="http://schemas.microsoft.com/office/drawing/2016/SVG/main" r:embed="rId98"/>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a:extLst>
              <a:ext uri="{96DAC541-7B7A-43D3-8B79-37D633B846F1}">
                <asvg:svgBlip xmlns:asvg="http://schemas.microsoft.com/office/drawing/2016/SVG/main" r:embed="rId99"/>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a:extLst>
              <a:ext uri="{96DAC541-7B7A-43D3-8B79-37D633B846F1}">
                <asvg:svgBlip xmlns:asvg="http://schemas.microsoft.com/office/drawing/2016/SVG/main" r:embed="rId100"/>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a:extLst>
              <a:ext uri="{96DAC541-7B7A-43D3-8B79-37D633B846F1}">
                <asvg:svgBlip xmlns:asvg="http://schemas.microsoft.com/office/drawing/2016/SVG/main" r:embed="rId101"/>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a:extLst>
              <a:ext uri="{96DAC541-7B7A-43D3-8B79-37D633B846F1}">
                <asvg:svgBlip xmlns:asvg="http://schemas.microsoft.com/office/drawing/2016/SVG/main" r:embed="rId1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a:extLst>
              <a:ext uri="{96DAC541-7B7A-43D3-8B79-37D633B846F1}">
                <asvg:svgBlip xmlns:asvg="http://schemas.microsoft.com/office/drawing/2016/SVG/main" r:embed="rId103"/>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a:extLst>
              <a:ext uri="{96DAC541-7B7A-43D3-8B79-37D633B846F1}">
                <asvg:svgBlip xmlns:asvg="http://schemas.microsoft.com/office/drawing/2016/SVG/main" r:embed="rId104"/>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a:extLst>
              <a:ext uri="{96DAC541-7B7A-43D3-8B79-37D633B846F1}">
                <asvg:svgBlip xmlns:asvg="http://schemas.microsoft.com/office/drawing/2016/SVG/main" r:embed="rId105"/>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a:extLst>
              <a:ext uri="{96DAC541-7B7A-43D3-8B79-37D633B846F1}">
                <asvg:svgBlip xmlns:asvg="http://schemas.microsoft.com/office/drawing/2016/SVG/main" r:embed="rId106"/>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a:extLst>
              <a:ext uri="{96DAC541-7B7A-43D3-8B79-37D633B846F1}">
                <asvg:svgBlip xmlns:asvg="http://schemas.microsoft.com/office/drawing/2016/SVG/main" r:embed="rId107"/>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a:extLst>
              <a:ext uri="{96DAC541-7B7A-43D3-8B79-37D633B846F1}">
                <asvg:svgBlip xmlns:asvg="http://schemas.microsoft.com/office/drawing/2016/SVG/main" r:embed="rId108"/>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a:extLst>
              <a:ext uri="{96DAC541-7B7A-43D3-8B79-37D633B846F1}">
                <asvg:svgBlip xmlns:asvg="http://schemas.microsoft.com/office/drawing/2016/SVG/main" r:embed="rId109"/>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a:extLst>
              <a:ext uri="{96DAC541-7B7A-43D3-8B79-37D633B846F1}">
                <asvg:svgBlip xmlns:asvg="http://schemas.microsoft.com/office/drawing/2016/SVG/main" r:embed="rId110"/>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a:extLst>
              <a:ext uri="{96DAC541-7B7A-43D3-8B79-37D633B846F1}">
                <asvg:svgBlip xmlns:asvg="http://schemas.microsoft.com/office/drawing/2016/SVG/main" r:embed="rId111"/>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a:extLst>
              <a:ext uri="{96DAC541-7B7A-43D3-8B79-37D633B846F1}">
                <asvg:svgBlip xmlns:asvg="http://schemas.microsoft.com/office/drawing/2016/SVG/main" r:embed="rId11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a:extLst>
              <a:ext uri="{96DAC541-7B7A-43D3-8B79-37D633B846F1}">
                <asvg:svgBlip xmlns:asvg="http://schemas.microsoft.com/office/drawing/2016/SVG/main" r:embed="rId113"/>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a:extLst>
              <a:ext uri="{96DAC541-7B7A-43D3-8B79-37D633B846F1}">
                <asvg:svgBlip xmlns:asvg="http://schemas.microsoft.com/office/drawing/2016/SVG/main" r:embed="rId114"/>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a:extLst>
              <a:ext uri="{96DAC541-7B7A-43D3-8B79-37D633B846F1}">
                <asvg:svgBlip xmlns:asvg="http://schemas.microsoft.com/office/drawing/2016/SVG/main" r:embed="rId115"/>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a:extLst>
              <a:ext uri="{96DAC541-7B7A-43D3-8B79-37D633B846F1}">
                <asvg:svgBlip xmlns:asvg="http://schemas.microsoft.com/office/drawing/2016/SVG/main" r:embed="rId116"/>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a:extLst>
              <a:ext uri="{96DAC541-7B7A-43D3-8B79-37D633B846F1}">
                <asvg:svgBlip xmlns:asvg="http://schemas.microsoft.com/office/drawing/2016/SVG/main" r:embed="rId117"/>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a:extLst>
              <a:ext uri="{96DAC541-7B7A-43D3-8B79-37D633B846F1}">
                <asvg:svgBlip xmlns:asvg="http://schemas.microsoft.com/office/drawing/2016/SVG/main" r:embed="rId118"/>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a:extLst>
              <a:ext uri="{96DAC541-7B7A-43D3-8B79-37D633B846F1}">
                <asvg:svgBlip xmlns:asvg="http://schemas.microsoft.com/office/drawing/2016/SVG/main" r:embed="rId119"/>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a:extLst>
              <a:ext uri="{96DAC541-7B7A-43D3-8B79-37D633B846F1}">
                <asvg:svgBlip xmlns:asvg="http://schemas.microsoft.com/office/drawing/2016/SVG/main" r:embed="rId120"/>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a:extLst>
              <a:ext uri="{96DAC541-7B7A-43D3-8B79-37D633B846F1}">
                <asvg:svgBlip xmlns:asvg="http://schemas.microsoft.com/office/drawing/2016/SVG/main" r:embed="rId121"/>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a:extLst>
              <a:ext uri="{96DAC541-7B7A-43D3-8B79-37D633B846F1}">
                <asvg:svgBlip xmlns:asvg="http://schemas.microsoft.com/office/drawing/2016/SVG/main" r:embed="rId122"/>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a:extLst>
              <a:ext uri="{96DAC541-7B7A-43D3-8B79-37D633B846F1}">
                <asvg:svgBlip xmlns:asvg="http://schemas.microsoft.com/office/drawing/2016/SVG/main" r:embed="rId123"/>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a:extLst>
              <a:ext uri="{96DAC541-7B7A-43D3-8B79-37D633B846F1}">
                <asvg:svgBlip xmlns:asvg="http://schemas.microsoft.com/office/drawing/2016/SVG/main" r:embed="rId124"/>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a:extLst>
              <a:ext uri="{96DAC541-7B7A-43D3-8B79-37D633B846F1}">
                <asvg:svgBlip xmlns:asvg="http://schemas.microsoft.com/office/drawing/2016/SVG/main" r:embed="rId125"/>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a:extLst>
              <a:ext uri="{96DAC541-7B7A-43D3-8B79-37D633B846F1}">
                <asvg:svgBlip xmlns:asvg="http://schemas.microsoft.com/office/drawing/2016/SVG/main" r:embed="rId126"/>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a:extLst>
              <a:ext uri="{96DAC541-7B7A-43D3-8B79-37D633B846F1}">
                <asvg:svgBlip xmlns:asvg="http://schemas.microsoft.com/office/drawing/2016/SVG/main" r:embed="rId127"/>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a:extLst>
              <a:ext uri="{96DAC541-7B7A-43D3-8B79-37D633B846F1}">
                <asvg:svgBlip xmlns:asvg="http://schemas.microsoft.com/office/drawing/2016/SVG/main" r:embed="rId128"/>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a:extLst>
              <a:ext uri="{96DAC541-7B7A-43D3-8B79-37D633B846F1}">
                <asvg:svgBlip xmlns:asvg="http://schemas.microsoft.com/office/drawing/2016/SVG/main" r:embed="rId129"/>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a:extLst>
              <a:ext uri="{96DAC541-7B7A-43D3-8B79-37D633B846F1}">
                <asvg:svgBlip xmlns:asvg="http://schemas.microsoft.com/office/drawing/2016/SVG/main" r:embed="rId130"/>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a:extLst>
              <a:ext uri="{96DAC541-7B7A-43D3-8B79-37D633B846F1}">
                <asvg:svgBlip xmlns:asvg="http://schemas.microsoft.com/office/drawing/2016/SVG/main" r:embed="rId131"/>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a:extLst>
              <a:ext uri="{96DAC541-7B7A-43D3-8B79-37D633B846F1}">
                <asvg:svgBlip xmlns:asvg="http://schemas.microsoft.com/office/drawing/2016/SVG/main" r:embed="rId132"/>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a:extLst>
              <a:ext uri="{96DAC541-7B7A-43D3-8B79-37D633B846F1}">
                <asvg:svgBlip xmlns:asvg="http://schemas.microsoft.com/office/drawing/2016/SVG/main" r:embed="rId133"/>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a:extLst>
              <a:ext uri="{96DAC541-7B7A-43D3-8B79-37D633B846F1}">
                <asvg:svgBlip xmlns:asvg="http://schemas.microsoft.com/office/drawing/2016/SVG/main" r:embed="rId134"/>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a:solidFill>
                  <a:srgbClr val="0D004D"/>
                </a:solidFill>
                <a:latin typeface="Plus Jakarta Sans Medium" panose="020B0604030504040204"/>
              </a:rPr>
              <a:t>Optimize your file size at 150ppi </a:t>
            </a:r>
            <a:r>
              <a:rPr lang="en-US" sz="1050" noProof="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t>
            </a:r>
            <a:r>
              <a:rPr lang="en-US" b="1" noProof="0"/>
              <a:t>technical best practices </a:t>
            </a:r>
            <a:r>
              <a:rPr lang="en-US" b="0" noProof="0"/>
              <a:t>when setting up your PowerPoint document </a:t>
            </a:r>
            <a:r>
              <a:rPr lang="en-GB"/>
              <a:t>on Windows and Mac (via desktop apps)</a:t>
            </a:r>
            <a:r>
              <a:rPr lang="en-US" b="0" noProof="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Reducing file size: </a:t>
            </a:r>
            <a:r>
              <a:rPr lang="en-US" sz="1400" b="1" noProof="0">
                <a:solidFill>
                  <a:srgbClr val="0D004D"/>
                </a:solidFill>
                <a:latin typeface="+mn-lt"/>
              </a:rPr>
              <a:t>Optimize your file size at 150ppi </a:t>
            </a:r>
            <a:r>
              <a:rPr lang="en-US" sz="1400" b="0" noProof="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a:solidFill>
                  <a:srgbClr val="0D004D"/>
                </a:solidFill>
                <a:latin typeface="Plus Jakarta Sans" panose="020B0604030504040204"/>
              </a:rPr>
              <a:t>Embedding fonts:</a:t>
            </a:r>
            <a:r>
              <a:rPr lang="en-US" sz="1400" b="0" noProof="0">
                <a:solidFill>
                  <a:srgbClr val="0D004D"/>
                </a:solidFill>
                <a:latin typeface="+mn-lt"/>
              </a:rPr>
              <a:t> </a:t>
            </a:r>
            <a:r>
              <a:rPr lang="en-US" sz="1400" b="1" i="0" noProof="0">
                <a:solidFill>
                  <a:srgbClr val="0D004D"/>
                </a:solidFill>
                <a:latin typeface="+mn-lt"/>
                <a:cs typeface="Plus Jakarta Sans Medium" pitchFamily="2" charset="77"/>
              </a:rPr>
              <a:t>Embed</a:t>
            </a:r>
            <a:r>
              <a:rPr lang="en-US" sz="1400" b="1" i="0">
                <a:solidFill>
                  <a:srgbClr val="0D004D"/>
                </a:solidFill>
                <a:latin typeface="+mn-lt"/>
                <a:cs typeface="Plus Jakarta Sans Medium" pitchFamily="2" charset="77"/>
              </a:rPr>
              <a:t> all characters</a:t>
            </a:r>
            <a:r>
              <a:rPr lang="en-US" sz="1400" b="0" i="0">
                <a:solidFill>
                  <a:srgbClr val="0D004D"/>
                </a:solidFill>
                <a:latin typeface="+mn-lt"/>
                <a:cs typeface="Plus Jakarta Sans Medium" pitchFamily="2" charset="77"/>
              </a:rPr>
              <a:t> in the file to ensure other people can edit when collaborating.</a:t>
            </a:r>
            <a:endParaRPr lang="en-US" sz="1400" b="0" i="0" noProof="0">
              <a:solidFill>
                <a:srgbClr val="0D004D"/>
              </a:solidFill>
              <a:latin typeface="+mn-lt"/>
              <a:cs typeface="Plus Jakarta Sans Medium" pitchFamily="2" charset="77"/>
            </a:endParaRPr>
          </a:p>
          <a:p>
            <a:pPr>
              <a:lnSpc>
                <a:spcPct val="100000"/>
              </a:lnSpc>
              <a:spcAft>
                <a:spcPts val="600"/>
              </a:spcAft>
              <a:defRPr/>
            </a:pPr>
            <a:r>
              <a:rPr lang="en-US" sz="1400" b="1" noProof="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Windows: </a:t>
            </a:r>
            <a:r>
              <a:rPr lang="en-US" sz="1050" b="0" i="0" noProof="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a:t>Here's how to export a PPT to PDF with </a:t>
            </a:r>
            <a:r>
              <a:rPr lang="en-GB" b="1"/>
              <a:t>embedded fonts</a:t>
            </a:r>
            <a:r>
              <a:rPr lang="en-GB"/>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NEW Title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E5570E7-1A1D-4113-8CB6-4C73458688FA}"/>
              </a:ext>
            </a:extLst>
          </p:cNvPr>
          <p:cNvSpPr>
            <a:spLocks noGrp="1"/>
          </p:cNvSpPr>
          <p:nvPr>
            <p:ph type="pic" sz="quarter" idx="11" hasCustomPrompt="1"/>
          </p:nvPr>
        </p:nvSpPr>
        <p:spPr>
          <a:xfrm>
            <a:off x="2273300" y="0"/>
            <a:ext cx="9918700" cy="6488113"/>
          </a:xfrm>
          <a:prstGeom prst="rect">
            <a:avLst/>
          </a:prstGeom>
          <a:solidFill>
            <a:srgbClr val="A3ACAC"/>
          </a:solidFill>
        </p:spPr>
        <p:txBody>
          <a:bodyPr anchor="ctr"/>
          <a:lstStyle>
            <a:lvl1pPr marL="0" indent="0" algn="ctr">
              <a:buNone/>
              <a:defRPr/>
            </a:lvl1pPr>
          </a:lstStyle>
          <a:p>
            <a:r>
              <a:rPr lang="en-US"/>
              <a:t>Click to insert picture </a:t>
            </a:r>
          </a:p>
        </p:txBody>
      </p:sp>
      <p:sp>
        <p:nvSpPr>
          <p:cNvPr id="2" name="Title 1"/>
          <p:cNvSpPr>
            <a:spLocks noGrp="1"/>
          </p:cNvSpPr>
          <p:nvPr>
            <p:ph type="title"/>
          </p:nvPr>
        </p:nvSpPr>
        <p:spPr>
          <a:xfrm>
            <a:off x="1021949" y="576943"/>
            <a:ext cx="4061216" cy="2389778"/>
          </a:xfrm>
          <a:prstGeom prst="rect">
            <a:avLst/>
          </a:prstGeom>
          <a:solidFill>
            <a:schemeClr val="bg1"/>
          </a:solidFill>
        </p:spPr>
        <p:txBody>
          <a:bodyPr lIns="273600" tIns="180000"/>
          <a:lstStyle/>
          <a:p>
            <a:r>
              <a:rPr lang="en-US"/>
              <a:t>Click to edit Master title style</a:t>
            </a:r>
          </a:p>
        </p:txBody>
      </p:sp>
      <p:sp>
        <p:nvSpPr>
          <p:cNvPr id="16" name="Subtitle 2"/>
          <p:cNvSpPr>
            <a:spLocks noGrp="1"/>
          </p:cNvSpPr>
          <p:nvPr>
            <p:ph type="subTitle" idx="1"/>
          </p:nvPr>
        </p:nvSpPr>
        <p:spPr>
          <a:xfrm>
            <a:off x="1021949" y="2966721"/>
            <a:ext cx="4058485" cy="127507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5497513"/>
            <a:ext cx="1547812"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rgbClr val="FFBA1C"/>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3624DE9C-5609-3C40-8934-CCB095F5310D}"/>
              </a:ext>
            </a:extLst>
          </p:cNvPr>
          <p:cNvSpPr>
            <a:spLocks noGrp="1"/>
          </p:cNvSpPr>
          <p:nvPr>
            <p:ph type="sldNum" sz="quarter" idx="10"/>
          </p:nvPr>
        </p:nvSpPr>
        <p:spPr>
          <a:xfrm>
            <a:off x="9275763" y="6488113"/>
            <a:ext cx="2743200" cy="365125"/>
          </a:xfrm>
        </p:spPr>
        <p:txBody>
          <a:bodyPr/>
          <a:lstStyle>
            <a:lvl1pPr>
              <a:defRPr/>
            </a:lvl1pPr>
          </a:lstStyle>
          <a:p>
            <a:pPr>
              <a:defRPr/>
            </a:pPr>
            <a:fld id="{3A223C01-11D7-E049-8252-D38AEC7B21E1}" type="slidenum">
              <a:rPr lang="en-US"/>
              <a:pPr>
                <a:defRPr/>
              </a:pPr>
              <a:t>‹#›</a:t>
            </a:fld>
            <a:endParaRPr lang="en-US"/>
          </a:p>
        </p:txBody>
      </p:sp>
    </p:spTree>
    <p:extLst>
      <p:ext uri="{BB962C8B-B14F-4D97-AF65-F5344CB8AC3E}">
        <p14:creationId xmlns:p14="http://schemas.microsoft.com/office/powerpoint/2010/main" val="23565561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NEW Title Slide 1.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E5570E7-1A1D-4113-8CB6-4C73458688FA}"/>
              </a:ext>
            </a:extLst>
          </p:cNvPr>
          <p:cNvSpPr>
            <a:spLocks noGrp="1"/>
          </p:cNvSpPr>
          <p:nvPr>
            <p:ph type="pic" sz="quarter" idx="11" hasCustomPrompt="1"/>
          </p:nvPr>
        </p:nvSpPr>
        <p:spPr>
          <a:xfrm>
            <a:off x="2273300" y="0"/>
            <a:ext cx="9918700" cy="6853238"/>
          </a:xfrm>
          <a:prstGeom prst="rect">
            <a:avLst/>
          </a:prstGeom>
          <a:solidFill>
            <a:srgbClr val="A3ACAC"/>
          </a:solidFill>
        </p:spPr>
        <p:txBody>
          <a:bodyPr anchor="ctr"/>
          <a:lstStyle>
            <a:lvl1pPr marL="0" indent="0" algn="ctr">
              <a:buNone/>
              <a:defRPr/>
            </a:lvl1pPr>
          </a:lstStyle>
          <a:p>
            <a:r>
              <a:rPr lang="en-US"/>
              <a:t>Click to insert picture </a:t>
            </a:r>
          </a:p>
        </p:txBody>
      </p:sp>
      <p:sp>
        <p:nvSpPr>
          <p:cNvPr id="2" name="Title 1"/>
          <p:cNvSpPr>
            <a:spLocks noGrp="1"/>
          </p:cNvSpPr>
          <p:nvPr>
            <p:ph type="title"/>
          </p:nvPr>
        </p:nvSpPr>
        <p:spPr>
          <a:xfrm>
            <a:off x="1021949" y="576943"/>
            <a:ext cx="4061216" cy="2389778"/>
          </a:xfrm>
          <a:prstGeom prst="rect">
            <a:avLst/>
          </a:prstGeom>
          <a:solidFill>
            <a:schemeClr val="bg1"/>
          </a:solidFill>
        </p:spPr>
        <p:txBody>
          <a:bodyPr lIns="273600" tIns="180000"/>
          <a:lstStyle/>
          <a:p>
            <a:r>
              <a:rPr lang="en-US"/>
              <a:t>Click to edit Master title style</a:t>
            </a:r>
          </a:p>
        </p:txBody>
      </p:sp>
      <p:sp>
        <p:nvSpPr>
          <p:cNvPr id="16" name="Subtitle 2"/>
          <p:cNvSpPr>
            <a:spLocks noGrp="1"/>
          </p:cNvSpPr>
          <p:nvPr>
            <p:ph type="subTitle" idx="1"/>
          </p:nvPr>
        </p:nvSpPr>
        <p:spPr>
          <a:xfrm>
            <a:off x="1021949" y="2966721"/>
            <a:ext cx="4058485" cy="1275079"/>
          </a:xfrm>
          <a:prstGeom prst="rect">
            <a:avLst/>
          </a:prstGeom>
          <a:solidFill>
            <a:schemeClr val="bg1"/>
          </a:solidFill>
        </p:spPr>
        <p:txBody>
          <a:bodyPr lIns="27360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7" name="Picture 6">
            <a:extLst>
              <a:ext uri="{FF2B5EF4-FFF2-40B4-BE49-F238E27FC236}">
                <a16:creationId xmlns:a16="http://schemas.microsoft.com/office/drawing/2014/main" id="{3AB65259-F1A0-2A4F-B433-2D30793D5186}"/>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51" y="5654092"/>
            <a:ext cx="1330923" cy="105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a:extLst>
              <a:ext uri="{FF2B5EF4-FFF2-40B4-BE49-F238E27FC236}">
                <a16:creationId xmlns:a16="http://schemas.microsoft.com/office/drawing/2014/main" id="{965932B0-A39E-F54F-8DD4-F827A2104A80}"/>
              </a:ext>
              <a:ext uri="{C183D7F6-B498-43B3-948B-1728B52AA6E4}">
                <adec:decorative xmlns:adec="http://schemas.microsoft.com/office/drawing/2017/decorative" val="1"/>
              </a:ext>
            </a:extLst>
          </p:cNvPr>
          <p:cNvCxnSpPr>
            <a:cxnSpLocks/>
          </p:cNvCxnSpPr>
          <p:nvPr/>
        </p:nvCxnSpPr>
        <p:spPr>
          <a:xfrm>
            <a:off x="989013" y="565150"/>
            <a:ext cx="0" cy="3676650"/>
          </a:xfrm>
          <a:prstGeom prst="line">
            <a:avLst/>
          </a:prstGeom>
          <a:ln w="63500">
            <a:solidFill>
              <a:srgbClr val="FFBA1C"/>
            </a:solidFill>
          </a:ln>
        </p:spPr>
        <p:style>
          <a:lnRef idx="1">
            <a:schemeClr val="accent1"/>
          </a:lnRef>
          <a:fillRef idx="0">
            <a:schemeClr val="accent1"/>
          </a:fillRef>
          <a:effectRef idx="0">
            <a:schemeClr val="accent1"/>
          </a:effectRef>
          <a:fontRef idx="minor">
            <a:schemeClr val="tx1"/>
          </a:fontRef>
        </p:style>
      </p:cxnSp>
      <p:pic>
        <p:nvPicPr>
          <p:cNvPr id="3" name="Picture 2" descr="A number with colorful circles&#10;&#10;Description automatically generated with medium confidence">
            <a:extLst>
              <a:ext uri="{FF2B5EF4-FFF2-40B4-BE49-F238E27FC236}">
                <a16:creationId xmlns:a16="http://schemas.microsoft.com/office/drawing/2014/main" id="{FD516730-F3C4-74C5-5D03-EADD662BB03B}"/>
              </a:ext>
            </a:extLst>
          </p:cNvPr>
          <p:cNvPicPr>
            <a:picLocks noChangeAspect="1"/>
          </p:cNvPicPr>
          <p:nvPr userDrawn="1"/>
        </p:nvPicPr>
        <p:blipFill>
          <a:blip r:embed="rId3"/>
          <a:stretch>
            <a:fillRect/>
          </a:stretch>
        </p:blipFill>
        <p:spPr>
          <a:xfrm>
            <a:off x="323551" y="4905412"/>
            <a:ext cx="1521733" cy="580988"/>
          </a:xfrm>
          <a:prstGeom prst="rect">
            <a:avLst/>
          </a:prstGeom>
        </p:spPr>
      </p:pic>
      <p:sp>
        <p:nvSpPr>
          <p:cNvPr id="5" name="Slide Number Placeholder 5">
            <a:extLst>
              <a:ext uri="{FF2B5EF4-FFF2-40B4-BE49-F238E27FC236}">
                <a16:creationId xmlns:a16="http://schemas.microsoft.com/office/drawing/2014/main" id="{49A33D1F-10F9-C4A0-76C7-0D4C75758624}"/>
              </a:ext>
            </a:extLst>
          </p:cNvPr>
          <p:cNvSpPr>
            <a:spLocks noGrp="1"/>
          </p:cNvSpPr>
          <p:nvPr>
            <p:ph type="sldNum" sz="quarter" idx="15"/>
          </p:nvPr>
        </p:nvSpPr>
        <p:spPr>
          <a:xfrm>
            <a:off x="9448800" y="6540595"/>
            <a:ext cx="2743200" cy="287241"/>
          </a:xfrm>
          <a:prstGeom prst="rect">
            <a:avLst/>
          </a:prstGeom>
        </p:spPr>
        <p:txBody>
          <a:bodyPr/>
          <a:lstStyle>
            <a:lvl1pPr>
              <a:defRPr>
                <a:solidFill>
                  <a:schemeClr val="tx1">
                    <a:lumMod val="65000"/>
                    <a:lumOff val="35000"/>
                  </a:schemeClr>
                </a:solidFill>
              </a:defRPr>
            </a:lvl1pPr>
          </a:lstStyle>
          <a:p>
            <a:pPr>
              <a:defRPr/>
            </a:pPr>
            <a:fld id="{EEAC2BAD-9516-2B47-9900-7FC05ED2F002}" type="slidenum">
              <a:rPr lang="en-US" smtClean="0"/>
              <a:pPr>
                <a:defRPr/>
              </a:pPr>
              <a:t>‹#›</a:t>
            </a:fld>
            <a:endParaRPr lang="en-US"/>
          </a:p>
        </p:txBody>
      </p:sp>
    </p:spTree>
    <p:extLst>
      <p:ext uri="{BB962C8B-B14F-4D97-AF65-F5344CB8AC3E}">
        <p14:creationId xmlns:p14="http://schemas.microsoft.com/office/powerpoint/2010/main" val="12625251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Content slide_ 2 column bulle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8D6D37C-7584-E94F-BD5E-47BD8D71902C}"/>
              </a:ext>
              <a:ext uri="{C183D7F6-B498-43B3-948B-1728B52AA6E4}">
                <adec:decorative xmlns:adec="http://schemas.microsoft.com/office/drawing/2017/decorative" val="1"/>
              </a:ext>
            </a:extLst>
          </p:cNvPr>
          <p:cNvSpPr/>
          <p:nvPr/>
        </p:nvSpPr>
        <p:spPr>
          <a:xfrm>
            <a:off x="0" y="555625"/>
            <a:ext cx="1019175" cy="11588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11" name="Content Placeholder 6">
            <a:extLst>
              <a:ext uri="{FF2B5EF4-FFF2-40B4-BE49-F238E27FC236}">
                <a16:creationId xmlns:a16="http://schemas.microsoft.com/office/drawing/2014/main" id="{3BC62C5E-ABAA-C345-B3BA-BEDA7732E3B8}"/>
              </a:ext>
            </a:extLst>
          </p:cNvPr>
          <p:cNvSpPr>
            <a:spLocks noGrp="1"/>
          </p:cNvSpPr>
          <p:nvPr>
            <p:ph sz="quarter" idx="18" hasCustomPrompt="1"/>
          </p:nvPr>
        </p:nvSpPr>
        <p:spPr>
          <a:xfrm>
            <a:off x="6262800" y="1895681"/>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sp>
        <p:nvSpPr>
          <p:cNvPr id="10" name="Content Placeholder 6">
            <a:extLst>
              <a:ext uri="{FF2B5EF4-FFF2-40B4-BE49-F238E27FC236}">
                <a16:creationId xmlns:a16="http://schemas.microsoft.com/office/drawing/2014/main" id="{CC0DC4FF-3BCC-4043-AC81-2145CE625517}"/>
              </a:ext>
            </a:extLst>
          </p:cNvPr>
          <p:cNvSpPr>
            <a:spLocks noGrp="1"/>
          </p:cNvSpPr>
          <p:nvPr>
            <p:ph sz="quarter" idx="17" hasCustomPrompt="1"/>
          </p:nvPr>
        </p:nvSpPr>
        <p:spPr>
          <a:xfrm>
            <a:off x="1183729" y="1893888"/>
            <a:ext cx="488391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6" name="Straight Connector 5">
            <a:extLst>
              <a:ext uri="{FF2B5EF4-FFF2-40B4-BE49-F238E27FC236}">
                <a16:creationId xmlns:a16="http://schemas.microsoft.com/office/drawing/2014/main" id="{77829038-C33E-E14F-A39E-A9A3AB5CFBF1}"/>
              </a:ext>
              <a:ext uri="{C183D7F6-B498-43B3-948B-1728B52AA6E4}">
                <adec:decorative xmlns:adec="http://schemas.microsoft.com/office/drawing/2017/decorative" val="1"/>
              </a:ext>
            </a:extLst>
          </p:cNvPr>
          <p:cNvCxnSpPr>
            <a:cxnSpLocks/>
          </p:cNvCxnSpPr>
          <p:nvPr/>
        </p:nvCxnSpPr>
        <p:spPr>
          <a:xfrm>
            <a:off x="1036638"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5">
            <a:extLst>
              <a:ext uri="{FF2B5EF4-FFF2-40B4-BE49-F238E27FC236}">
                <a16:creationId xmlns:a16="http://schemas.microsoft.com/office/drawing/2014/main" id="{D683BD36-B2E0-E34D-A0C0-77A7165923F9}"/>
              </a:ext>
            </a:extLst>
          </p:cNvPr>
          <p:cNvSpPr>
            <a:spLocks noGrp="1"/>
          </p:cNvSpPr>
          <p:nvPr>
            <p:ph type="sldNum" sz="quarter" idx="16"/>
          </p:nvPr>
        </p:nvSpPr>
        <p:spPr/>
        <p:txBody>
          <a:bodyPr/>
          <a:lstStyle>
            <a:lvl1pPr>
              <a:defRPr/>
            </a:lvl1pPr>
          </a:lstStyle>
          <a:p>
            <a:pPr>
              <a:defRPr/>
            </a:pPr>
            <a:fld id="{16F0F2AA-7572-DC4D-AB68-865F32F517C3}" type="slidenum">
              <a:rPr lang="en-US"/>
              <a:pPr>
                <a:defRPr/>
              </a:pPr>
              <a:t>‹#›</a:t>
            </a:fld>
            <a:endParaRPr lang="en-US"/>
          </a:p>
        </p:txBody>
      </p:sp>
    </p:spTree>
    <p:extLst>
      <p:ext uri="{BB962C8B-B14F-4D97-AF65-F5344CB8AC3E}">
        <p14:creationId xmlns:p14="http://schemas.microsoft.com/office/powerpoint/2010/main" val="2323828663"/>
      </p:ext>
    </p:extLst>
  </p:cSld>
  <p:clrMapOvr>
    <a:masterClrMapping/>
  </p:clrMapOvr>
  <p:transition spd="slow"/>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1_Divider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A64E96-23F1-A7FB-113B-D3604BC7F4D3}"/>
              </a:ext>
            </a:extLst>
          </p:cNvPr>
          <p:cNvPicPr>
            <a:picLocks noChangeAspect="1"/>
          </p:cNvPicPr>
          <p:nvPr userDrawn="1"/>
        </p:nvPicPr>
        <p:blipFill rotWithShape="1">
          <a:blip r:embed="rId2"/>
          <a:srcRect l="16073" t="20965" r="10045" b="7246"/>
          <a:stretch/>
        </p:blipFill>
        <p:spPr>
          <a:xfrm>
            <a:off x="1952172" y="-4763"/>
            <a:ext cx="10239828" cy="6862763"/>
          </a:xfrm>
          <a:prstGeom prst="rect">
            <a:avLst/>
          </a:prstGeom>
        </p:spPr>
      </p:pic>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706563"/>
            <a:ext cx="0" cy="2887662"/>
          </a:xfrm>
          <a:prstGeom prst="line">
            <a:avLst/>
          </a:prstGeom>
          <a:ln w="63500">
            <a:solidFill>
              <a:srgbClr val="12B2A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0" y="1701800"/>
            <a:ext cx="5508125" cy="2887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1" y="1701800"/>
            <a:ext cx="5508124" cy="2887662"/>
          </a:xfrm>
          <a:prstGeom prst="rect">
            <a:avLst/>
          </a:prstGeom>
          <a:solidFill>
            <a:schemeClr val="bg1"/>
          </a:solidFill>
        </p:spPr>
        <p:txBody>
          <a:bodyPr lIns="273600" tIns="180000" rIns="182880" bIns="46800" anchor="ctr" anchorCtr="0">
            <a:normAutofit/>
          </a:bodyPr>
          <a:lstStyle>
            <a:lvl1pPr>
              <a:defRPr sz="5400"/>
            </a:lvl1pPr>
          </a:lstStyle>
          <a:p>
            <a:r>
              <a:rPr lang="en-US"/>
              <a:t>Click to edit Divider title style</a:t>
            </a:r>
          </a:p>
        </p:txBody>
      </p:sp>
    </p:spTree>
    <p:extLst>
      <p:ext uri="{BB962C8B-B14F-4D97-AF65-F5344CB8AC3E}">
        <p14:creationId xmlns:p14="http://schemas.microsoft.com/office/powerpoint/2010/main" val="1834482829"/>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New Content slide with photo 1.4">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018BA40-E181-5841-87C4-F22942E4215F}"/>
              </a:ext>
              <a:ext uri="{C183D7F6-B498-43B3-948B-1728B52AA6E4}">
                <adec:decorative xmlns:adec="http://schemas.microsoft.com/office/drawing/2017/decorative" val="1"/>
              </a:ext>
            </a:extLst>
          </p:cNvPr>
          <p:cNvSpPr/>
          <p:nvPr userDrawn="1"/>
        </p:nvSpPr>
        <p:spPr>
          <a:xfrm>
            <a:off x="0" y="-1"/>
            <a:ext cx="1983179" cy="3396342"/>
          </a:xfrm>
          <a:prstGeom prst="rect">
            <a:avLst/>
          </a:prstGeom>
          <a:solidFill>
            <a:srgbClr val="12B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8166265" y="2257063"/>
            <a:ext cx="4025735" cy="4600937"/>
          </a:xfrm>
          <a:prstGeom prst="rect">
            <a:avLst/>
          </a:prstGeom>
          <a:solidFill>
            <a:srgbClr val="12B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Picture Placeholder 6">
            <a:extLst>
              <a:ext uri="{FF2B5EF4-FFF2-40B4-BE49-F238E27FC236}">
                <a16:creationId xmlns:a16="http://schemas.microsoft.com/office/drawing/2014/main" id="{043398AF-B101-4BBC-9DEC-D84DFFCAA97B}"/>
              </a:ext>
            </a:extLst>
          </p:cNvPr>
          <p:cNvSpPr>
            <a:spLocks noGrp="1"/>
          </p:cNvSpPr>
          <p:nvPr>
            <p:ph type="pic" sz="quarter" idx="17" hasCustomPrompt="1"/>
          </p:nvPr>
        </p:nvSpPr>
        <p:spPr>
          <a:xfrm>
            <a:off x="974725" y="0"/>
            <a:ext cx="9093200" cy="5705475"/>
          </a:xfrm>
          <a:prstGeom prst="rect">
            <a:avLst/>
          </a:prstGeom>
          <a:solidFill>
            <a:srgbClr val="A3ACAC"/>
          </a:solidFill>
        </p:spPr>
        <p:txBody>
          <a:bodyPr anchor="ctr"/>
          <a:lstStyle>
            <a:lvl1pPr marL="0" indent="0" algn="ctr">
              <a:buNone/>
              <a:defRPr/>
            </a:lvl1pPr>
          </a:lstStyle>
          <a:p>
            <a:r>
              <a:rPr lang="en-US"/>
              <a:t>Click to insert picture</a:t>
            </a:r>
          </a:p>
        </p:txBody>
      </p:sp>
      <p:sp>
        <p:nvSpPr>
          <p:cNvPr id="11" name="Content Placeholder 6">
            <a:extLst>
              <a:ext uri="{FF2B5EF4-FFF2-40B4-BE49-F238E27FC236}">
                <a16:creationId xmlns:a16="http://schemas.microsoft.com/office/drawing/2014/main" id="{38256B0E-5F5C-094C-858F-44441C2ED7EE}"/>
              </a:ext>
            </a:extLst>
          </p:cNvPr>
          <p:cNvSpPr>
            <a:spLocks noGrp="1"/>
          </p:cNvSpPr>
          <p:nvPr>
            <p:ph sz="quarter" idx="16" hasCustomPrompt="1"/>
          </p:nvPr>
        </p:nvSpPr>
        <p:spPr>
          <a:xfrm>
            <a:off x="6971553" y="3448322"/>
            <a:ext cx="4684489" cy="2852603"/>
          </a:xfrm>
          <a:prstGeom prst="rect">
            <a:avLst/>
          </a:prstGeom>
          <a:solidFill>
            <a:schemeClr val="bg1"/>
          </a:solidFill>
        </p:spPr>
        <p:txBody>
          <a:bodyPr lIns="273600" tIns="9144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661976973"/>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5_Content slide with photo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851D66-1278-2749-A103-F9649921487C}"/>
              </a:ext>
              <a:ext uri="{C183D7F6-B498-43B3-948B-1728B52AA6E4}">
                <adec:decorative xmlns:adec="http://schemas.microsoft.com/office/drawing/2017/decorative" val="1"/>
              </a:ext>
            </a:extLst>
          </p:cNvPr>
          <p:cNvSpPr/>
          <p:nvPr userDrawn="1"/>
        </p:nvSpPr>
        <p:spPr>
          <a:xfrm>
            <a:off x="10208821" y="-1"/>
            <a:ext cx="1983179" cy="3396342"/>
          </a:xfrm>
          <a:prstGeom prst="rect">
            <a:avLst/>
          </a:prstGeom>
          <a:solidFill>
            <a:srgbClr val="12B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3" name="Picture 2">
            <a:extLst>
              <a:ext uri="{FF2B5EF4-FFF2-40B4-BE49-F238E27FC236}">
                <a16:creationId xmlns:a16="http://schemas.microsoft.com/office/drawing/2014/main" id="{6D0442BF-1B48-8B43-BC34-80C73F38FC7A}"/>
              </a:ext>
              <a:ext uri="{C183D7F6-B498-43B3-948B-1728B52AA6E4}">
                <adec:decorative xmlns:adec="http://schemas.microsoft.com/office/drawing/2017/decorative" val="1"/>
              </a:ext>
            </a:extLst>
          </p:cNvPr>
          <p:cNvPicPr>
            <a:picLocks noChangeAspect="1"/>
          </p:cNvPicPr>
          <p:nvPr userDrawn="1"/>
        </p:nvPicPr>
        <p:blipFill>
          <a:blip r:embed="rId2"/>
          <a:srcRect t="1846" b="1846"/>
          <a:stretch/>
        </p:blipFill>
        <p:spPr>
          <a:xfrm flipH="1">
            <a:off x="2226366" y="0"/>
            <a:ext cx="8885581" cy="5705061"/>
          </a:xfrm>
          <a:prstGeom prst="rect">
            <a:avLst/>
          </a:prstGeom>
        </p:spPr>
      </p:pic>
      <p:sp>
        <p:nvSpPr>
          <p:cNvPr id="14" name="Rectangle 13">
            <a:extLst>
              <a:ext uri="{FF2B5EF4-FFF2-40B4-BE49-F238E27FC236}">
                <a16:creationId xmlns:a16="http://schemas.microsoft.com/office/drawing/2014/main" id="{D3A46BF2-4302-0B48-8AEA-10EA3FBA8BDD}"/>
              </a:ext>
              <a:ext uri="{C183D7F6-B498-43B3-948B-1728B52AA6E4}">
                <adec:decorative xmlns:adec="http://schemas.microsoft.com/office/drawing/2017/decorative" val="1"/>
              </a:ext>
            </a:extLst>
          </p:cNvPr>
          <p:cNvSpPr/>
          <p:nvPr userDrawn="1"/>
        </p:nvSpPr>
        <p:spPr>
          <a:xfrm>
            <a:off x="0" y="3135086"/>
            <a:ext cx="4064000" cy="3722914"/>
          </a:xfrm>
          <a:prstGeom prst="rect">
            <a:avLst/>
          </a:prstGeom>
          <a:solidFill>
            <a:srgbClr val="12B2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 name="Title 1"/>
          <p:cNvSpPr>
            <a:spLocks noGrp="1"/>
          </p:cNvSpPr>
          <p:nvPr>
            <p:ph type="title" hasCustomPrompt="1"/>
          </p:nvPr>
        </p:nvSpPr>
        <p:spPr>
          <a:xfrm>
            <a:off x="723991" y="1698171"/>
            <a:ext cx="4750534" cy="1877247"/>
          </a:xfrm>
          <a:prstGeom prst="rect">
            <a:avLst/>
          </a:prstGeom>
          <a:solidFill>
            <a:schemeClr val="bg1"/>
          </a:solidFill>
        </p:spPr>
        <p:txBody>
          <a:bodyPr lIns="274320" tIns="182880" rIns="274320" anchor="t" anchorCtr="0">
            <a:normAutofit/>
          </a:bodyPr>
          <a:lstStyle>
            <a:lvl1pPr>
              <a:defRPr sz="3600"/>
            </a:lvl1pPr>
          </a:lstStyle>
          <a:p>
            <a:r>
              <a:rPr lang="en-US"/>
              <a:t>Click to add title</a:t>
            </a:r>
          </a:p>
        </p:txBody>
      </p:sp>
      <p:sp>
        <p:nvSpPr>
          <p:cNvPr id="7" name="Content Placeholder 6">
            <a:extLst>
              <a:ext uri="{FF2B5EF4-FFF2-40B4-BE49-F238E27FC236}">
                <a16:creationId xmlns:a16="http://schemas.microsoft.com/office/drawing/2014/main" id="{2A5CFF35-7F70-D343-A37F-864CE104FBED}"/>
              </a:ext>
            </a:extLst>
          </p:cNvPr>
          <p:cNvSpPr>
            <a:spLocks noGrp="1"/>
          </p:cNvSpPr>
          <p:nvPr>
            <p:ph sz="quarter" idx="16" hasCustomPrompt="1"/>
          </p:nvPr>
        </p:nvSpPr>
        <p:spPr>
          <a:xfrm>
            <a:off x="723991" y="3555577"/>
            <a:ext cx="4750534" cy="2822074"/>
          </a:xfrm>
          <a:prstGeom prst="rect">
            <a:avLst/>
          </a:prstGeom>
          <a:solidFill>
            <a:schemeClr val="bg1"/>
          </a:solidFill>
        </p:spPr>
        <p:txBody>
          <a:bodyPr lIns="274320"/>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a:lvl2pPr>
            <a:lvl3pPr marL="914400" indent="0">
              <a:buFontTx/>
              <a:buNone/>
              <a:defRPr sz="1600"/>
            </a:lvl3pPr>
            <a:lvl4pPr marL="1371600" indent="0">
              <a:buFontTx/>
              <a:buNone/>
              <a:defRPr sz="1600"/>
            </a:lvl4pPr>
            <a:lvl5pPr marL="1828800" indent="0">
              <a:buFontTx/>
              <a:buNone/>
              <a:defRPr sz="1600"/>
            </a:lvl5pPr>
          </a:lstStyle>
          <a:p>
            <a:pPr lvl="0"/>
            <a:r>
              <a:rPr lang="en-US"/>
              <a:t>Click to add content</a:t>
            </a:r>
          </a:p>
        </p:txBody>
      </p:sp>
      <p:sp>
        <p:nvSpPr>
          <p:cNvPr id="10" name="Slide Number Placeholder 5">
            <a:extLst>
              <a:ext uri="{FF2B5EF4-FFF2-40B4-BE49-F238E27FC236}">
                <a16:creationId xmlns:a16="http://schemas.microsoft.com/office/drawing/2014/main" id="{CD457E9F-B60E-4441-973F-8145897D0923}"/>
              </a:ext>
            </a:extLst>
          </p:cNvPr>
          <p:cNvSpPr>
            <a:spLocks noGrp="1"/>
          </p:cNvSpPr>
          <p:nvPr>
            <p:ph type="sldNum" sz="quarter" idx="15"/>
          </p:nvPr>
        </p:nvSpPr>
        <p:spPr/>
        <p:txBody>
          <a:bodyPr/>
          <a:lstStyle>
            <a:lvl1pPr>
              <a:defRPr/>
            </a:lvl1pPr>
          </a:lstStyle>
          <a:p>
            <a:pPr>
              <a:defRPr/>
            </a:pPr>
            <a:fld id="{E8901B88-A952-2044-9F37-BB636F0880BE}" type="slidenum">
              <a:rPr lang="en-US"/>
              <a:pPr>
                <a:defRPr/>
              </a:pPr>
              <a:t>‹#›</a:t>
            </a:fld>
            <a:endParaRPr lang="en-US"/>
          </a:p>
        </p:txBody>
      </p:sp>
    </p:spTree>
    <p:extLst>
      <p:ext uri="{BB962C8B-B14F-4D97-AF65-F5344CB8AC3E}">
        <p14:creationId xmlns:p14="http://schemas.microsoft.com/office/powerpoint/2010/main" val="194879950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Content Slide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B21293-6FA6-7445-BD11-05A0ADD6C222}"/>
              </a:ext>
              <a:ext uri="{C183D7F6-B498-43B3-948B-1728B52AA6E4}">
                <adec:decorative xmlns:adec="http://schemas.microsoft.com/office/drawing/2017/decorative" val="1"/>
              </a:ext>
            </a:extLst>
          </p:cNvPr>
          <p:cNvSpPr/>
          <p:nvPr/>
        </p:nvSpPr>
        <p:spPr>
          <a:xfrm>
            <a:off x="11142921" y="555625"/>
            <a:ext cx="1049079" cy="1158875"/>
          </a:xfrm>
          <a:prstGeom prst="rect">
            <a:avLst/>
          </a:prstGeom>
          <a:solidFill>
            <a:srgbClr val="11B2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00084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6184F5C8-ABB1-E340-AD72-5AC3A5C2A929}"/>
              </a:ext>
            </a:extLst>
          </p:cNvPr>
          <p:cNvSpPr>
            <a:spLocks noGrp="1"/>
          </p:cNvSpPr>
          <p:nvPr>
            <p:ph sz="quarter" idx="16" hasCustomPrompt="1"/>
          </p:nvPr>
        </p:nvSpPr>
        <p:spPr>
          <a:xfrm>
            <a:off x="989760"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A9563D79-D413-6C4E-AF46-45AD23481DA0}"/>
              </a:ext>
              <a:ext uri="{C183D7F6-B498-43B3-948B-1728B52AA6E4}">
                <adec:decorative xmlns:adec="http://schemas.microsoft.com/office/drawing/2017/decorative" val="1"/>
              </a:ext>
            </a:extLst>
          </p:cNvPr>
          <p:cNvCxnSpPr>
            <a:cxnSpLocks/>
          </p:cNvCxnSpPr>
          <p:nvPr/>
        </p:nvCxnSpPr>
        <p:spPr>
          <a:xfrm>
            <a:off x="11131550" y="555625"/>
            <a:ext cx="0" cy="115411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1829F32-EA0B-EAE7-F8DC-50270FD670C1}"/>
              </a:ext>
            </a:extLst>
          </p:cNvPr>
          <p:cNvPicPr>
            <a:picLocks noChangeAspect="1"/>
          </p:cNvPicPr>
          <p:nvPr userDrawn="1"/>
        </p:nvPicPr>
        <p:blipFill>
          <a:blip r:embed="rId2"/>
          <a:stretch>
            <a:fillRect/>
          </a:stretch>
        </p:blipFill>
        <p:spPr>
          <a:xfrm>
            <a:off x="10652590" y="6369050"/>
            <a:ext cx="1277393" cy="348380"/>
          </a:xfrm>
          <a:prstGeom prst="rect">
            <a:avLst/>
          </a:prstGeom>
          <a:ln>
            <a:solidFill>
              <a:schemeClr val="bg1"/>
            </a:solidFill>
          </a:ln>
        </p:spPr>
      </p:pic>
      <p:pic>
        <p:nvPicPr>
          <p:cNvPr id="6" name="Picture 5">
            <a:extLst>
              <a:ext uri="{FF2B5EF4-FFF2-40B4-BE49-F238E27FC236}">
                <a16:creationId xmlns:a16="http://schemas.microsoft.com/office/drawing/2014/main" id="{0E317164-70C9-7916-CEC1-E6DE3527DDE4}"/>
              </a:ext>
              <a:ext uri="{C183D7F6-B498-43B3-948B-1728B52AA6E4}">
                <adec:decorative xmlns:adec="http://schemas.microsoft.com/office/drawing/2017/decorative" val="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0004" y="6111354"/>
            <a:ext cx="931907" cy="73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4276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Content slide_accen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4ED8C-8847-EA41-9338-C6E46B61F79E}"/>
              </a:ext>
              <a:ext uri="{C183D7F6-B498-43B3-948B-1728B52AA6E4}">
                <adec:decorative xmlns:adec="http://schemas.microsoft.com/office/drawing/2017/decorative" val="1"/>
              </a:ext>
            </a:extLst>
          </p:cNvPr>
          <p:cNvSpPr/>
          <p:nvPr/>
        </p:nvSpPr>
        <p:spPr>
          <a:xfrm>
            <a:off x="0" y="555625"/>
            <a:ext cx="1019175" cy="11564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 name="Title 1"/>
          <p:cNvSpPr>
            <a:spLocks noGrp="1"/>
          </p:cNvSpPr>
          <p:nvPr>
            <p:ph type="title"/>
          </p:nvPr>
        </p:nvSpPr>
        <p:spPr>
          <a:xfrm>
            <a:off x="1183729" y="571500"/>
            <a:ext cx="9966871" cy="1119188"/>
          </a:xfrm>
          <a:prstGeom prst="rect">
            <a:avLst/>
          </a:prstGeom>
        </p:spPr>
        <p:txBody>
          <a:bodyPr anchor="ctr" anchorCtr="0">
            <a:normAutofit/>
          </a:bodyPr>
          <a:lstStyle>
            <a:lvl1pPr>
              <a:defRPr sz="3600"/>
            </a:lvl1pPr>
          </a:lstStyle>
          <a:p>
            <a:r>
              <a:rPr lang="en-US"/>
              <a:t>Click to edit Master title style</a:t>
            </a:r>
          </a:p>
        </p:txBody>
      </p:sp>
      <p:sp>
        <p:nvSpPr>
          <p:cNvPr id="7" name="Content Placeholder 6">
            <a:extLst>
              <a:ext uri="{FF2B5EF4-FFF2-40B4-BE49-F238E27FC236}">
                <a16:creationId xmlns:a16="http://schemas.microsoft.com/office/drawing/2014/main" id="{52C1CAAB-00F4-184E-88C4-75D6880DC45E}"/>
              </a:ext>
            </a:extLst>
          </p:cNvPr>
          <p:cNvSpPr>
            <a:spLocks noGrp="1"/>
          </p:cNvSpPr>
          <p:nvPr>
            <p:ph sz="quarter" idx="16" hasCustomPrompt="1"/>
          </p:nvPr>
        </p:nvSpPr>
        <p:spPr>
          <a:xfrm>
            <a:off x="1183729" y="1893888"/>
            <a:ext cx="9972675" cy="4475162"/>
          </a:xfrm>
          <a:prstGeom prst="rect">
            <a:avLst/>
          </a:prstGeom>
        </p:spPr>
        <p:txBody>
          <a:bodyPr/>
          <a:lstStyle>
            <a:lvl1pPr marL="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FontTx/>
              <a:buNone/>
              <a:defRPr sz="1600" b="0" i="0">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US"/>
              <a:t>Click to edit content</a:t>
            </a:r>
          </a:p>
        </p:txBody>
      </p:sp>
      <p:cxnSp>
        <p:nvCxnSpPr>
          <p:cNvPr id="5" name="Straight Connector 4">
            <a:extLst>
              <a:ext uri="{FF2B5EF4-FFF2-40B4-BE49-F238E27FC236}">
                <a16:creationId xmlns:a16="http://schemas.microsoft.com/office/drawing/2014/main" id="{4AC23712-3DEB-F145-81F4-D8A1E3A471B2}"/>
              </a:ext>
              <a:ext uri="{C183D7F6-B498-43B3-948B-1728B52AA6E4}">
                <adec:decorative xmlns:adec="http://schemas.microsoft.com/office/drawing/2017/decorative" val="1"/>
              </a:ext>
            </a:extLst>
          </p:cNvPr>
          <p:cNvCxnSpPr>
            <a:cxnSpLocks/>
          </p:cNvCxnSpPr>
          <p:nvPr/>
        </p:nvCxnSpPr>
        <p:spPr>
          <a:xfrm>
            <a:off x="1036638" y="555625"/>
            <a:ext cx="0" cy="1156443"/>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F1202A0-9646-4147-8DBB-1BF33177D5D7}"/>
              </a:ext>
            </a:extLst>
          </p:cNvPr>
          <p:cNvSpPr>
            <a:spLocks noGrp="1"/>
          </p:cNvSpPr>
          <p:nvPr>
            <p:ph type="sldNum" sz="quarter" idx="15"/>
          </p:nvPr>
        </p:nvSpPr>
        <p:spPr/>
        <p:txBody>
          <a:bodyPr/>
          <a:lstStyle>
            <a:lvl1pPr>
              <a:defRPr/>
            </a:lvl1pPr>
          </a:lstStyle>
          <a:p>
            <a:pPr>
              <a:defRPr/>
            </a:pPr>
            <a:fld id="{EEAC2BAD-9516-2B47-9900-7FC05ED2F002}" type="slidenum">
              <a:rPr lang="en-US"/>
              <a:pPr>
                <a:defRPr/>
              </a:pPr>
              <a:t>‹#›</a:t>
            </a:fld>
            <a:endParaRPr lang="en-US"/>
          </a:p>
        </p:txBody>
      </p:sp>
    </p:spTree>
    <p:extLst>
      <p:ext uri="{BB962C8B-B14F-4D97-AF65-F5344CB8AC3E}">
        <p14:creationId xmlns:p14="http://schemas.microsoft.com/office/powerpoint/2010/main" val="1251944212"/>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D9F67-BA5C-4E45-B40A-AC45D2D614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986501-11E8-438E-9AB1-DDF5FA080E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11618-7654-4408-9B2A-735451092F89}"/>
              </a:ext>
            </a:extLst>
          </p:cNvPr>
          <p:cNvSpPr>
            <a:spLocks noGrp="1"/>
          </p:cNvSpPr>
          <p:nvPr>
            <p:ph type="dt" sz="half" idx="10"/>
          </p:nvPr>
        </p:nvSpPr>
        <p:spPr/>
        <p:txBody>
          <a:bodyPr/>
          <a:lstStyle/>
          <a:p>
            <a:fld id="{2913A162-C62E-49F5-85FD-38D03F87D131}" type="datetimeFigureOut">
              <a:rPr lang="en-US" smtClean="0"/>
              <a:t>9/9/2026</a:t>
            </a:fld>
            <a:endParaRPr lang="en-US"/>
          </a:p>
        </p:txBody>
      </p:sp>
      <p:sp>
        <p:nvSpPr>
          <p:cNvPr id="5" name="Footer Placeholder 4">
            <a:extLst>
              <a:ext uri="{FF2B5EF4-FFF2-40B4-BE49-F238E27FC236}">
                <a16:creationId xmlns:a16="http://schemas.microsoft.com/office/drawing/2014/main" id="{790D41C3-A67F-4A2E-A287-F2928561C5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A600A1-AA41-4AB7-B17D-77EE9C12EF3B}"/>
              </a:ext>
            </a:extLst>
          </p:cNvPr>
          <p:cNvSpPr>
            <a:spLocks noGrp="1"/>
          </p:cNvSpPr>
          <p:nvPr>
            <p:ph type="sldNum" sz="quarter" idx="12"/>
          </p:nvPr>
        </p:nvSpPr>
        <p:spPr/>
        <p:txBody>
          <a:bodyPr/>
          <a:lstStyle/>
          <a:p>
            <a:fld id="{6A2C34B6-4DD4-416B-9C87-18C5AA895B65}" type="slidenum">
              <a:rPr lang="en-US" smtClean="0"/>
              <a:t>‹#›</a:t>
            </a:fld>
            <a:endParaRPr lang="en-US"/>
          </a:p>
        </p:txBody>
      </p:sp>
    </p:spTree>
    <p:extLst>
      <p:ext uri="{BB962C8B-B14F-4D97-AF65-F5344CB8AC3E}">
        <p14:creationId xmlns:p14="http://schemas.microsoft.com/office/powerpoint/2010/main" val="23246176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3_Divider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788224-F4D0-28C7-39A1-2E422F6CC57C}"/>
              </a:ext>
            </a:extLst>
          </p:cNvPr>
          <p:cNvPicPr>
            <a:picLocks noChangeAspect="1"/>
          </p:cNvPicPr>
          <p:nvPr userDrawn="1"/>
        </p:nvPicPr>
        <p:blipFill>
          <a:blip r:embed="rId2"/>
          <a:srcRect l="1842" r="1842"/>
          <a:stretch/>
        </p:blipFill>
        <p:spPr>
          <a:xfrm flipH="1">
            <a:off x="2011699" y="-1381"/>
            <a:ext cx="10180302" cy="6860017"/>
          </a:xfrm>
          <a:prstGeom prst="rect">
            <a:avLst/>
          </a:prstGeom>
        </p:spPr>
      </p:pic>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706563"/>
            <a:ext cx="0" cy="2887662"/>
          </a:xfrm>
          <a:prstGeom prst="line">
            <a:avLst/>
          </a:prstGeom>
          <a:ln w="63500">
            <a:solidFill>
              <a:srgbClr val="12B2A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0" y="1701800"/>
            <a:ext cx="5698139" cy="2887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0" y="1701800"/>
            <a:ext cx="5698139" cy="2887662"/>
          </a:xfrm>
          <a:prstGeom prst="rect">
            <a:avLst/>
          </a:prstGeom>
          <a:solidFill>
            <a:schemeClr val="bg1"/>
          </a:solidFill>
        </p:spPr>
        <p:txBody>
          <a:bodyPr lIns="273600" tIns="180000" rIns="182880" bIns="46800" anchor="ctr" anchorCtr="0">
            <a:normAutofit/>
          </a:bodyPr>
          <a:lstStyle>
            <a:lvl1pPr>
              <a:defRPr sz="5400"/>
            </a:lvl1pPr>
          </a:lstStyle>
          <a:p>
            <a:r>
              <a:rPr lang="en-US"/>
              <a:t>Click to edit Divider title style</a:t>
            </a:r>
          </a:p>
        </p:txBody>
      </p:sp>
    </p:spTree>
    <p:extLst>
      <p:ext uri="{BB962C8B-B14F-4D97-AF65-F5344CB8AC3E}">
        <p14:creationId xmlns:p14="http://schemas.microsoft.com/office/powerpoint/2010/main" val="15300971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F225-0AA2-45FC-AA5B-C7B9C4D58D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4DBD07-CC79-4DF0-97A5-B4140E311E14}"/>
              </a:ext>
            </a:extLst>
          </p:cNvPr>
          <p:cNvSpPr>
            <a:spLocks noGrp="1"/>
          </p:cNvSpPr>
          <p:nvPr>
            <p:ph type="dt" sz="half" idx="10"/>
          </p:nvPr>
        </p:nvSpPr>
        <p:spPr/>
        <p:txBody>
          <a:bodyPr/>
          <a:lstStyle/>
          <a:p>
            <a:fld id="{2913A162-C62E-49F5-85FD-38D03F87D131}" type="datetimeFigureOut">
              <a:rPr lang="en-US" smtClean="0"/>
              <a:t>9/9/2026</a:t>
            </a:fld>
            <a:endParaRPr lang="en-US"/>
          </a:p>
        </p:txBody>
      </p:sp>
      <p:sp>
        <p:nvSpPr>
          <p:cNvPr id="4" name="Footer Placeholder 3">
            <a:extLst>
              <a:ext uri="{FF2B5EF4-FFF2-40B4-BE49-F238E27FC236}">
                <a16:creationId xmlns:a16="http://schemas.microsoft.com/office/drawing/2014/main" id="{5F7F94AC-BF3E-44D6-8FAB-8900649AE1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EEB9CE-AC06-408F-B3AB-FB88F9ED14D7}"/>
              </a:ext>
            </a:extLst>
          </p:cNvPr>
          <p:cNvSpPr>
            <a:spLocks noGrp="1"/>
          </p:cNvSpPr>
          <p:nvPr>
            <p:ph type="sldNum" sz="quarter" idx="12"/>
          </p:nvPr>
        </p:nvSpPr>
        <p:spPr/>
        <p:txBody>
          <a:bodyPr/>
          <a:lstStyle/>
          <a:p>
            <a:fld id="{6A2C34B6-4DD4-416B-9C87-18C5AA895B65}" type="slidenum">
              <a:rPr lang="en-US" smtClean="0"/>
              <a:t>‹#›</a:t>
            </a:fld>
            <a:endParaRPr lang="en-US"/>
          </a:p>
        </p:txBody>
      </p:sp>
    </p:spTree>
    <p:extLst>
      <p:ext uri="{BB962C8B-B14F-4D97-AF65-F5344CB8AC3E}">
        <p14:creationId xmlns:p14="http://schemas.microsoft.com/office/powerpoint/2010/main" val="328380552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BACC8-1AF2-4E72-9E35-A77A8BCE3B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B9F16-A3B8-494E-95F3-285EC2E685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6F1706-A6C6-49C9-B4C7-069FA6550EC0}"/>
              </a:ext>
            </a:extLst>
          </p:cNvPr>
          <p:cNvSpPr>
            <a:spLocks noGrp="1"/>
          </p:cNvSpPr>
          <p:nvPr>
            <p:ph type="dt" sz="half" idx="10"/>
          </p:nvPr>
        </p:nvSpPr>
        <p:spPr/>
        <p:txBody>
          <a:bodyPr/>
          <a:lstStyle/>
          <a:p>
            <a:fld id="{2913A162-C62E-49F5-85FD-38D03F87D131}" type="datetimeFigureOut">
              <a:rPr lang="en-US" smtClean="0"/>
              <a:t>9/9/2026</a:t>
            </a:fld>
            <a:endParaRPr lang="en-US"/>
          </a:p>
        </p:txBody>
      </p:sp>
      <p:sp>
        <p:nvSpPr>
          <p:cNvPr id="5" name="Footer Placeholder 4">
            <a:extLst>
              <a:ext uri="{FF2B5EF4-FFF2-40B4-BE49-F238E27FC236}">
                <a16:creationId xmlns:a16="http://schemas.microsoft.com/office/drawing/2014/main" id="{8133D132-4054-4A7F-9A8D-F324D606E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84B0D-967E-45CC-8A13-677E1375A92B}"/>
              </a:ext>
            </a:extLst>
          </p:cNvPr>
          <p:cNvSpPr>
            <a:spLocks noGrp="1"/>
          </p:cNvSpPr>
          <p:nvPr>
            <p:ph type="sldNum" sz="quarter" idx="12"/>
          </p:nvPr>
        </p:nvSpPr>
        <p:spPr/>
        <p:txBody>
          <a:bodyPr/>
          <a:lstStyle/>
          <a:p>
            <a:fld id="{6A2C34B6-4DD4-416B-9C87-18C5AA895B65}" type="slidenum">
              <a:rPr lang="en-US" smtClean="0"/>
              <a:t>‹#›</a:t>
            </a:fld>
            <a:endParaRPr lang="en-US"/>
          </a:p>
        </p:txBody>
      </p:sp>
    </p:spTree>
    <p:extLst>
      <p:ext uri="{BB962C8B-B14F-4D97-AF65-F5344CB8AC3E}">
        <p14:creationId xmlns:p14="http://schemas.microsoft.com/office/powerpoint/2010/main" val="318002057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5_Divid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F5755B-F20F-8361-39AB-69424AFE15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72366" y="0"/>
            <a:ext cx="10219634" cy="6858641"/>
          </a:xfrm>
          <a:prstGeom prst="rect">
            <a:avLst/>
          </a:prstGeom>
        </p:spPr>
      </p:pic>
      <p:cxnSp>
        <p:nvCxnSpPr>
          <p:cNvPr id="5" name="Straight Connector 4">
            <a:extLst>
              <a:ext uri="{FF2B5EF4-FFF2-40B4-BE49-F238E27FC236}">
                <a16:creationId xmlns:a16="http://schemas.microsoft.com/office/drawing/2014/main" id="{FC347114-1E37-9846-A432-8906A41702B0}"/>
              </a:ext>
            </a:extLst>
          </p:cNvPr>
          <p:cNvCxnSpPr>
            <a:cxnSpLocks/>
          </p:cNvCxnSpPr>
          <p:nvPr/>
        </p:nvCxnSpPr>
        <p:spPr>
          <a:xfrm flipV="1">
            <a:off x="992188" y="1521498"/>
            <a:ext cx="0" cy="3815005"/>
          </a:xfrm>
          <a:prstGeom prst="line">
            <a:avLst/>
          </a:prstGeom>
          <a:ln w="63500">
            <a:solidFill>
              <a:srgbClr val="12B2A6"/>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D630512D-8768-8140-AE61-8D3F982A0577}"/>
              </a:ext>
            </a:extLst>
          </p:cNvPr>
          <p:cNvSpPr>
            <a:spLocks noGrp="1"/>
          </p:cNvSpPr>
          <p:nvPr>
            <p:ph type="sldNum" sz="quarter" idx="10"/>
          </p:nvPr>
        </p:nvSpPr>
        <p:spPr/>
        <p:txBody>
          <a:bodyPr/>
          <a:lstStyle>
            <a:lvl1pPr>
              <a:defRPr/>
            </a:lvl1pPr>
          </a:lstStyle>
          <a:p>
            <a:pPr>
              <a:defRPr/>
            </a:pPr>
            <a:fld id="{C7D9D03B-B0CE-F149-B9E8-CD52DE1054E7}" type="slidenum">
              <a:rPr lang="en-US"/>
              <a:pPr>
                <a:defRPr/>
              </a:pPr>
              <a:t>‹#›</a:t>
            </a:fld>
            <a:endParaRPr lang="en-US"/>
          </a:p>
        </p:txBody>
      </p:sp>
      <p:sp>
        <p:nvSpPr>
          <p:cNvPr id="2" name="Rectangle 1">
            <a:extLst>
              <a:ext uri="{FF2B5EF4-FFF2-40B4-BE49-F238E27FC236}">
                <a16:creationId xmlns:a16="http://schemas.microsoft.com/office/drawing/2014/main" id="{898DE12B-F318-0044-A300-BB4D3DE09E68}"/>
              </a:ext>
            </a:extLst>
          </p:cNvPr>
          <p:cNvSpPr/>
          <p:nvPr userDrawn="1"/>
        </p:nvSpPr>
        <p:spPr>
          <a:xfrm>
            <a:off x="1035171" y="1516733"/>
            <a:ext cx="4404338" cy="38197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D8E748F9-4DD9-C84B-BA2C-5BA2008DB998}"/>
              </a:ext>
            </a:extLst>
          </p:cNvPr>
          <p:cNvSpPr>
            <a:spLocks noGrp="1"/>
          </p:cNvSpPr>
          <p:nvPr>
            <p:ph type="title" hasCustomPrompt="1"/>
          </p:nvPr>
        </p:nvSpPr>
        <p:spPr>
          <a:xfrm>
            <a:off x="1035171" y="1516733"/>
            <a:ext cx="4404338" cy="3819769"/>
          </a:xfrm>
          <a:prstGeom prst="rect">
            <a:avLst/>
          </a:prstGeom>
          <a:solidFill>
            <a:schemeClr val="bg1"/>
          </a:solidFill>
        </p:spPr>
        <p:txBody>
          <a:bodyPr lIns="273600" tIns="180000" rIns="182880" bIns="46800" anchor="ctr" anchorCtr="0">
            <a:normAutofit/>
          </a:bodyPr>
          <a:lstStyle>
            <a:lvl1pPr>
              <a:defRPr sz="5400"/>
            </a:lvl1pPr>
          </a:lstStyle>
          <a:p>
            <a:r>
              <a:rPr lang="en-US"/>
              <a:t>Click to edit Divider title style</a:t>
            </a:r>
          </a:p>
        </p:txBody>
      </p:sp>
    </p:spTree>
    <p:extLst>
      <p:ext uri="{BB962C8B-B14F-4D97-AF65-F5344CB8AC3E}">
        <p14:creationId xmlns:p14="http://schemas.microsoft.com/office/powerpoint/2010/main" val="9001684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9F65ACE-DCF6-828F-0293-E8F89EFB8B42}"/>
              </a:ext>
            </a:extLst>
          </p:cNvPr>
          <p:cNvSpPr>
            <a:spLocks noGrp="1"/>
          </p:cNvSpPr>
          <p:nvPr>
            <p:ph type="sldNum" sz="quarter" idx="10"/>
          </p:nvPr>
        </p:nvSpPr>
        <p:spPr/>
        <p:txBody>
          <a:bodyPr/>
          <a:lstStyle/>
          <a:p>
            <a:pPr>
              <a:defRPr/>
            </a:pPr>
            <a:fld id="{8AA4DBC8-4739-8E4E-8BD6-5C75040D97B1}" type="slidenum">
              <a:rPr lang="en-US" smtClean="0"/>
              <a:pPr>
                <a:defRPr/>
              </a:pPr>
              <a:t>‹#›</a:t>
            </a:fld>
            <a:endParaRPr lang="en-US"/>
          </a:p>
        </p:txBody>
      </p:sp>
    </p:spTree>
    <p:extLst>
      <p:ext uri="{BB962C8B-B14F-4D97-AF65-F5344CB8AC3E}">
        <p14:creationId xmlns:p14="http://schemas.microsoft.com/office/powerpoint/2010/main" val="331291311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US" noProof="0"/>
              <a:t>Click to edit Master title style</a:t>
            </a:r>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 id="2147484092" r:id="rId86"/>
    <p:sldLayoutId id="2147484094" r:id="rId87"/>
    <p:sldLayoutId id="2147484101" r:id="rId88"/>
    <p:sldLayoutId id="2147484102" r:id="rId89"/>
    <p:sldLayoutId id="2147484108" r:id="rId90"/>
    <p:sldLayoutId id="2147484109" r:id="rId91"/>
    <p:sldLayoutId id="2147484110" r:id="rId92"/>
    <p:sldLayoutId id="2147484112" r:id="rId93"/>
    <p:sldLayoutId id="2147484113" r:id="rId94"/>
    <p:sldLayoutId id="2147484114" r:id="rId95"/>
    <p:sldLayoutId id="2147484115" r:id="rId96"/>
    <p:sldLayoutId id="2147484116" r:id="rId97"/>
    <p:sldLayoutId id="2147484117" r:id="rId98"/>
    <p:sldLayoutId id="2147484118" r:id="rId99"/>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23.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325.svg"/><Relationship Id="rId4" Type="http://schemas.openxmlformats.org/officeDocument/2006/relationships/image" Target="../media/image32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327.png"/><Relationship Id="rId2" Type="http://schemas.openxmlformats.org/officeDocument/2006/relationships/notesSlide" Target="../notesSlides/notesSlide4.xml"/><Relationship Id="rId1" Type="http://schemas.openxmlformats.org/officeDocument/2006/relationships/slideLayout" Target="../slideLayouts/slideLayout39.xml"/><Relationship Id="rId5" Type="http://schemas.openxmlformats.org/officeDocument/2006/relationships/image" Target="../media/image329.png"/><Relationship Id="rId4" Type="http://schemas.openxmlformats.org/officeDocument/2006/relationships/image" Target="../media/image328.png"/></Relationships>
</file>

<file path=ppt/slides/_rels/slide5.xml.rels><?xml version="1.0" encoding="UTF-8" standalone="yes"?>
<Relationships xmlns="http://schemas.openxmlformats.org/package/2006/relationships"><Relationship Id="rId3" Type="http://schemas.openxmlformats.org/officeDocument/2006/relationships/image" Target="../media/image330.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3" Type="http://schemas.openxmlformats.org/officeDocument/2006/relationships/image" Target="../media/image332.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_rels/slide17.xml.rels><?xml version="1.0" encoding="UTF-8" standalone="yes"?>
<Relationships xmlns="http://schemas.openxmlformats.org/package/2006/relationships"><Relationship Id="rId3" Type="http://schemas.openxmlformats.org/officeDocument/2006/relationships/image" Target="../media/image339.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40.svg"/><Relationship Id="rId2" Type="http://schemas.openxmlformats.org/officeDocument/2006/relationships/notesSlide" Target="../notesSlides/notesSlide18.xml"/><Relationship Id="rId1" Type="http://schemas.openxmlformats.org/officeDocument/2006/relationships/slideLayout" Target="../slideLayouts/slideLayout37.xml"/><Relationship Id="rId5" Type="http://schemas.microsoft.com/office/2007/relationships/hdphoto" Target="../media/hdphoto1.wdp"/><Relationship Id="rId4" Type="http://schemas.openxmlformats.org/officeDocument/2006/relationships/image" Target="../media/image341.png"/></Relationships>
</file>

<file path=ppt/slides/_rels/slide19.xml.rels><?xml version="1.0" encoding="UTF-8" standalone="yes"?>
<Relationships xmlns="http://schemas.openxmlformats.org/package/2006/relationships"><Relationship Id="rId3" Type="http://schemas.openxmlformats.org/officeDocument/2006/relationships/image" Target="../media/image342.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343.png"/><Relationship Id="rId2" Type="http://schemas.openxmlformats.org/officeDocument/2006/relationships/notesSlide" Target="../notesSlides/notesSlide20.xml"/><Relationship Id="rId1" Type="http://schemas.openxmlformats.org/officeDocument/2006/relationships/slideLayout" Target="../slideLayouts/slideLayout30.xml"/><Relationship Id="rId6" Type="http://schemas.openxmlformats.org/officeDocument/2006/relationships/image" Target="../media/image346.svg"/><Relationship Id="rId5" Type="http://schemas.openxmlformats.org/officeDocument/2006/relationships/image" Target="../media/image345.png"/><Relationship Id="rId4" Type="http://schemas.openxmlformats.org/officeDocument/2006/relationships/image" Target="../media/image344.png"/></Relationships>
</file>

<file path=ppt/slides/_rels/slide21.xml.rels><?xml version="1.0" encoding="UTF-8" standalone="yes"?>
<Relationships xmlns="http://schemas.openxmlformats.org/package/2006/relationships"><Relationship Id="rId3" Type="http://schemas.openxmlformats.org/officeDocument/2006/relationships/image" Target="../media/image347.svg"/><Relationship Id="rId2" Type="http://schemas.openxmlformats.org/officeDocument/2006/relationships/notesSlide" Target="../notesSlides/notesSlide21.xml"/><Relationship Id="rId1" Type="http://schemas.openxmlformats.org/officeDocument/2006/relationships/slideLayout" Target="../slideLayouts/slideLayout30.xml"/><Relationship Id="rId5" Type="http://schemas.openxmlformats.org/officeDocument/2006/relationships/image" Target="../media/image349.svg"/><Relationship Id="rId4" Type="http://schemas.openxmlformats.org/officeDocument/2006/relationships/image" Target="../media/image348.svg"/></Relationships>
</file>

<file path=ppt/slides/_rels/slide22.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22.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23.xml.rels><?xml version="1.0" encoding="UTF-8" standalone="yes"?>
<Relationships xmlns="http://schemas.openxmlformats.org/package/2006/relationships"><Relationship Id="rId3" Type="http://schemas.openxmlformats.org/officeDocument/2006/relationships/image" Target="../media/image340.svg"/><Relationship Id="rId2" Type="http://schemas.openxmlformats.org/officeDocument/2006/relationships/notesSlide" Target="../notesSlides/notesSlide23.xml"/><Relationship Id="rId1" Type="http://schemas.openxmlformats.org/officeDocument/2006/relationships/slideLayout" Target="../slideLayouts/slideLayout37.xml"/><Relationship Id="rId6" Type="http://schemas.openxmlformats.org/officeDocument/2006/relationships/image" Target="../media/image350.png"/><Relationship Id="rId5" Type="http://schemas.microsoft.com/office/2007/relationships/hdphoto" Target="../media/hdphoto1.wdp"/><Relationship Id="rId4" Type="http://schemas.openxmlformats.org/officeDocument/2006/relationships/image" Target="../media/image341.png"/></Relationships>
</file>

<file path=ppt/slides/_rels/slide24.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notesSlide" Target="../notesSlides/notesSlide29.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356.png"/><Relationship Id="rId2" Type="http://schemas.openxmlformats.org/officeDocument/2006/relationships/notesSlide" Target="../notesSlides/notesSlide30.xml"/><Relationship Id="rId1" Type="http://schemas.openxmlformats.org/officeDocument/2006/relationships/slideLayout" Target="../slideLayouts/slideLayout32.xml"/><Relationship Id="rId4" Type="http://schemas.openxmlformats.org/officeDocument/2006/relationships/image" Target="../media/image357.png"/></Relationships>
</file>

<file path=ppt/slides/_rels/slide31.xml.rels><?xml version="1.0" encoding="UTF-8" standalone="yes"?>
<Relationships xmlns="http://schemas.openxmlformats.org/package/2006/relationships"><Relationship Id="rId3" Type="http://schemas.openxmlformats.org/officeDocument/2006/relationships/image" Target="../media/image358.png"/><Relationship Id="rId2" Type="http://schemas.openxmlformats.org/officeDocument/2006/relationships/notesSlide" Target="../notesSlides/notesSlide31.xml"/><Relationship Id="rId1" Type="http://schemas.openxmlformats.org/officeDocument/2006/relationships/slideLayout" Target="../slideLayouts/slideLayout30.xml"/><Relationship Id="rId4" Type="http://schemas.openxmlformats.org/officeDocument/2006/relationships/image" Target="../media/image359.png"/></Relationships>
</file>

<file path=ppt/slides/_rels/slide32.xml.rels><?xml version="1.0" encoding="UTF-8" standalone="yes"?>
<Relationships xmlns="http://schemas.openxmlformats.org/package/2006/relationships"><Relationship Id="rId3" Type="http://schemas.openxmlformats.org/officeDocument/2006/relationships/image" Target="../media/image360.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notesSlide" Target="../notesSlides/notesSlide33.xml"/><Relationship Id="rId1" Type="http://schemas.openxmlformats.org/officeDocument/2006/relationships/slideLayout" Target="../slideLayouts/slideLayout30.xml"/><Relationship Id="rId4" Type="http://schemas.openxmlformats.org/officeDocument/2006/relationships/image" Target="../media/image362.png"/></Relationships>
</file>

<file path=ppt/slides/_rels/slide34.xml.rels><?xml version="1.0" encoding="UTF-8" standalone="yes"?>
<Relationships xmlns="http://schemas.openxmlformats.org/package/2006/relationships"><Relationship Id="rId8" Type="http://schemas.openxmlformats.org/officeDocument/2006/relationships/image" Target="../media/image368.png"/><Relationship Id="rId3" Type="http://schemas.openxmlformats.org/officeDocument/2006/relationships/image" Target="../media/image363.jpeg"/><Relationship Id="rId7" Type="http://schemas.openxmlformats.org/officeDocument/2006/relationships/image" Target="../media/image367.png"/><Relationship Id="rId12" Type="http://schemas.openxmlformats.org/officeDocument/2006/relationships/image" Target="../media/image372.png"/><Relationship Id="rId2" Type="http://schemas.openxmlformats.org/officeDocument/2006/relationships/notesSlide" Target="../notesSlides/notesSlide34.xml"/><Relationship Id="rId1" Type="http://schemas.openxmlformats.org/officeDocument/2006/relationships/slideLayout" Target="../slideLayouts/slideLayout30.xml"/><Relationship Id="rId6" Type="http://schemas.openxmlformats.org/officeDocument/2006/relationships/image" Target="../media/image366.png"/><Relationship Id="rId11" Type="http://schemas.openxmlformats.org/officeDocument/2006/relationships/image" Target="../media/image371.png"/><Relationship Id="rId5" Type="http://schemas.openxmlformats.org/officeDocument/2006/relationships/image" Target="../media/image365.png"/><Relationship Id="rId10" Type="http://schemas.openxmlformats.org/officeDocument/2006/relationships/image" Target="../media/image370.png"/><Relationship Id="rId4" Type="http://schemas.openxmlformats.org/officeDocument/2006/relationships/image" Target="../media/image364.png"/><Relationship Id="rId9" Type="http://schemas.openxmlformats.org/officeDocument/2006/relationships/image" Target="../media/image369.png"/></Relationships>
</file>

<file path=ppt/slides/_rels/slide35.xml.rels><?xml version="1.0" encoding="UTF-8" standalone="yes"?>
<Relationships xmlns="http://schemas.openxmlformats.org/package/2006/relationships"><Relationship Id="rId3" Type="http://schemas.openxmlformats.org/officeDocument/2006/relationships/image" Target="../media/image373.png"/><Relationship Id="rId2" Type="http://schemas.openxmlformats.org/officeDocument/2006/relationships/notesSlide" Target="../notesSlides/notesSlide35.xml"/><Relationship Id="rId1" Type="http://schemas.openxmlformats.org/officeDocument/2006/relationships/slideLayout" Target="../slideLayouts/slideLayout30.xml"/><Relationship Id="rId5" Type="http://schemas.openxmlformats.org/officeDocument/2006/relationships/image" Target="../media/image375.svg"/><Relationship Id="rId4" Type="http://schemas.openxmlformats.org/officeDocument/2006/relationships/image" Target="../media/image374.png"/></Relationships>
</file>

<file path=ppt/slides/_rels/slide36.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notesSlide" Target="../notesSlides/notesSlide36.xml"/><Relationship Id="rId1" Type="http://schemas.openxmlformats.org/officeDocument/2006/relationships/slideLayout" Target="../slideLayouts/slideLayout30.xml"/><Relationship Id="rId5" Type="http://schemas.openxmlformats.org/officeDocument/2006/relationships/image" Target="../media/image375.svg"/><Relationship Id="rId4" Type="http://schemas.openxmlformats.org/officeDocument/2006/relationships/image" Target="../media/image377.png"/></Relationships>
</file>

<file path=ppt/slides/_rels/slide37.xml.rels><?xml version="1.0" encoding="UTF-8" standalone="yes"?>
<Relationships xmlns="http://schemas.openxmlformats.org/package/2006/relationships"><Relationship Id="rId3" Type="http://schemas.openxmlformats.org/officeDocument/2006/relationships/image" Target="../media/image378.png"/><Relationship Id="rId2" Type="http://schemas.openxmlformats.org/officeDocument/2006/relationships/notesSlide" Target="../notesSlides/notesSlide37.xml"/><Relationship Id="rId1" Type="http://schemas.openxmlformats.org/officeDocument/2006/relationships/slideLayout" Target="../slideLayouts/slideLayout30.xml"/><Relationship Id="rId4" Type="http://schemas.openxmlformats.org/officeDocument/2006/relationships/image" Target="../media/image379.png"/></Relationships>
</file>

<file path=ppt/slides/_rels/slide38.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4.xml"/></Relationships>
</file>

<file path=ppt/slides/_rels/slide40.xml.rels><?xml version="1.0" encoding="UTF-8" standalone="yes"?>
<Relationships xmlns="http://schemas.openxmlformats.org/package/2006/relationships"><Relationship Id="rId3" Type="http://schemas.openxmlformats.org/officeDocument/2006/relationships/image" Target="../media/image380.jpe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381.jp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382.jpeg"/><Relationship Id="rId2" Type="http://schemas.openxmlformats.org/officeDocument/2006/relationships/notesSlide" Target="../notesSlides/notesSlide43.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8" Type="http://schemas.openxmlformats.org/officeDocument/2006/relationships/image" Target="../media/image388.svg"/><Relationship Id="rId3" Type="http://schemas.openxmlformats.org/officeDocument/2006/relationships/image" Target="../media/image383.png"/><Relationship Id="rId7" Type="http://schemas.openxmlformats.org/officeDocument/2006/relationships/image" Target="../media/image387.png"/><Relationship Id="rId2" Type="http://schemas.openxmlformats.org/officeDocument/2006/relationships/notesSlide" Target="../notesSlides/notesSlide44.xml"/><Relationship Id="rId1" Type="http://schemas.openxmlformats.org/officeDocument/2006/relationships/slideLayout" Target="../slideLayouts/slideLayout30.xml"/><Relationship Id="rId6" Type="http://schemas.openxmlformats.org/officeDocument/2006/relationships/image" Target="../media/image386.png"/><Relationship Id="rId5" Type="http://schemas.openxmlformats.org/officeDocument/2006/relationships/image" Target="../media/image385.png"/><Relationship Id="rId4" Type="http://schemas.openxmlformats.org/officeDocument/2006/relationships/image" Target="../media/image38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3" Type="http://schemas.openxmlformats.org/officeDocument/2006/relationships/image" Target="../media/image389.png"/><Relationship Id="rId2" Type="http://schemas.openxmlformats.org/officeDocument/2006/relationships/notesSlide" Target="../notesSlides/notesSlide46.xml"/><Relationship Id="rId1" Type="http://schemas.openxmlformats.org/officeDocument/2006/relationships/slideLayout" Target="../slideLayouts/slideLayout30.xml"/><Relationship Id="rId5" Type="http://schemas.openxmlformats.org/officeDocument/2006/relationships/image" Target="../media/image391.png"/><Relationship Id="rId4" Type="http://schemas.openxmlformats.org/officeDocument/2006/relationships/image" Target="../media/image390.png"/></Relationships>
</file>

<file path=ppt/slides/_rels/slide47.xml.rels><?xml version="1.0" encoding="UTF-8" standalone="yes"?>
<Relationships xmlns="http://schemas.openxmlformats.org/package/2006/relationships"><Relationship Id="rId8" Type="http://schemas.openxmlformats.org/officeDocument/2006/relationships/image" Target="../media/image397.png"/><Relationship Id="rId3" Type="http://schemas.openxmlformats.org/officeDocument/2006/relationships/image" Target="../media/image392.png"/><Relationship Id="rId7" Type="http://schemas.openxmlformats.org/officeDocument/2006/relationships/image" Target="../media/image396.png"/><Relationship Id="rId2" Type="http://schemas.openxmlformats.org/officeDocument/2006/relationships/notesSlide" Target="../notesSlides/notesSlide47.xml"/><Relationship Id="rId1" Type="http://schemas.openxmlformats.org/officeDocument/2006/relationships/slideLayout" Target="../slideLayouts/slideLayout30.xml"/><Relationship Id="rId6" Type="http://schemas.openxmlformats.org/officeDocument/2006/relationships/image" Target="../media/image395.png"/><Relationship Id="rId5" Type="http://schemas.openxmlformats.org/officeDocument/2006/relationships/image" Target="../media/image394.png"/><Relationship Id="rId4" Type="http://schemas.openxmlformats.org/officeDocument/2006/relationships/image" Target="../media/image393.png"/></Relationships>
</file>

<file path=ppt/slides/_rels/slide48.xml.rels><?xml version="1.0" encoding="UTF-8" standalone="yes"?>
<Relationships xmlns="http://schemas.openxmlformats.org/package/2006/relationships"><Relationship Id="rId3" Type="http://schemas.openxmlformats.org/officeDocument/2006/relationships/image" Target="../media/image398.png"/><Relationship Id="rId7" Type="http://schemas.openxmlformats.org/officeDocument/2006/relationships/image" Target="../media/image402.png"/><Relationship Id="rId2" Type="http://schemas.openxmlformats.org/officeDocument/2006/relationships/notesSlide" Target="../notesSlides/notesSlide48.xml"/><Relationship Id="rId1" Type="http://schemas.openxmlformats.org/officeDocument/2006/relationships/slideLayout" Target="../slideLayouts/slideLayout30.xml"/><Relationship Id="rId6" Type="http://schemas.openxmlformats.org/officeDocument/2006/relationships/image" Target="../media/image401.png"/><Relationship Id="rId5" Type="http://schemas.openxmlformats.org/officeDocument/2006/relationships/image" Target="../media/image400.png"/><Relationship Id="rId4" Type="http://schemas.openxmlformats.org/officeDocument/2006/relationships/image" Target="../media/image39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403.png"/><Relationship Id="rId2" Type="http://schemas.openxmlformats.org/officeDocument/2006/relationships/notesSlide" Target="../notesSlides/notesSlide52.xml"/><Relationship Id="rId1" Type="http://schemas.openxmlformats.org/officeDocument/2006/relationships/slideLayout" Target="../slideLayouts/slideLayout30.xml"/><Relationship Id="rId4" Type="http://schemas.openxmlformats.org/officeDocument/2006/relationships/image" Target="../media/image404.png"/></Relationships>
</file>

<file path=ppt/slides/_rels/slide53.xml.rels><?xml version="1.0" encoding="UTF-8" standalone="yes"?>
<Relationships xmlns="http://schemas.openxmlformats.org/package/2006/relationships"><Relationship Id="rId3" Type="http://schemas.openxmlformats.org/officeDocument/2006/relationships/image" Target="../media/image405.png"/><Relationship Id="rId2" Type="http://schemas.openxmlformats.org/officeDocument/2006/relationships/notesSlide" Target="../notesSlides/notesSlide53.xml"/><Relationship Id="rId1" Type="http://schemas.openxmlformats.org/officeDocument/2006/relationships/slideLayout" Target="../slideLayouts/slideLayout46.xml"/><Relationship Id="rId4" Type="http://schemas.openxmlformats.org/officeDocument/2006/relationships/image" Target="../media/image406.png"/></Relationships>
</file>

<file path=ppt/slides/_rels/slide54.xml.rels><?xml version="1.0" encoding="UTF-8" standalone="yes"?>
<Relationships xmlns="http://schemas.openxmlformats.org/package/2006/relationships"><Relationship Id="rId3" Type="http://schemas.openxmlformats.org/officeDocument/2006/relationships/image" Target="../media/image407.png"/><Relationship Id="rId2" Type="http://schemas.openxmlformats.org/officeDocument/2006/relationships/notesSlide" Target="../notesSlides/notesSlide54.xml"/><Relationship Id="rId1" Type="http://schemas.openxmlformats.org/officeDocument/2006/relationships/slideLayout" Target="../slideLayouts/slideLayout46.xml"/><Relationship Id="rId5" Type="http://schemas.openxmlformats.org/officeDocument/2006/relationships/image" Target="../media/image409.png"/><Relationship Id="rId4" Type="http://schemas.openxmlformats.org/officeDocument/2006/relationships/image" Target="../media/image408.png"/></Relationships>
</file>

<file path=ppt/slides/_rels/slide55.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55.xml"/><Relationship Id="rId1" Type="http://schemas.openxmlformats.org/officeDocument/2006/relationships/slideLayout" Target="../slideLayouts/slideLayout46.xml"/><Relationship Id="rId4" Type="http://schemas.openxmlformats.org/officeDocument/2006/relationships/image" Target="../media/image411.png"/></Relationships>
</file>

<file path=ppt/slides/_rels/slide56.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56.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4.xml"/></Relationships>
</file>

<file path=ppt/slides/_rels/slide58.xml.rels><?xml version="1.0" encoding="UTF-8" standalone="yes"?>
<Relationships xmlns="http://schemas.openxmlformats.org/package/2006/relationships"><Relationship Id="rId3" Type="http://schemas.openxmlformats.org/officeDocument/2006/relationships/image" Target="../media/image412.jpe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3" Type="http://schemas.openxmlformats.org/officeDocument/2006/relationships/image" Target="../media/image413.png"/><Relationship Id="rId2" Type="http://schemas.openxmlformats.org/officeDocument/2006/relationships/notesSlide" Target="../notesSlides/notesSlide60.xml"/><Relationship Id="rId1" Type="http://schemas.openxmlformats.org/officeDocument/2006/relationships/slideLayout" Target="../slideLayouts/slideLayout30.xml"/><Relationship Id="rId4" Type="http://schemas.openxmlformats.org/officeDocument/2006/relationships/image" Target="../media/image414.png"/></Relationships>
</file>

<file path=ppt/slides/_rels/slide61.xml.rels><?xml version="1.0" encoding="UTF-8" standalone="yes"?>
<Relationships xmlns="http://schemas.openxmlformats.org/package/2006/relationships"><Relationship Id="rId3" Type="http://schemas.openxmlformats.org/officeDocument/2006/relationships/image" Target="../media/image415.png"/><Relationship Id="rId2" Type="http://schemas.openxmlformats.org/officeDocument/2006/relationships/notesSlide" Target="../notesSlides/notesSlide61.xml"/><Relationship Id="rId1" Type="http://schemas.openxmlformats.org/officeDocument/2006/relationships/slideLayout" Target="../slideLayouts/slideLayout30.xml"/><Relationship Id="rId4" Type="http://schemas.openxmlformats.org/officeDocument/2006/relationships/image" Target="../media/image416.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3" Type="http://schemas.openxmlformats.org/officeDocument/2006/relationships/image" Target="../media/image417.png"/><Relationship Id="rId2" Type="http://schemas.openxmlformats.org/officeDocument/2006/relationships/notesSlide" Target="../notesSlides/notesSlide63.xml"/><Relationship Id="rId1" Type="http://schemas.openxmlformats.org/officeDocument/2006/relationships/slideLayout" Target="../slideLayouts/slideLayout30.xml"/><Relationship Id="rId4" Type="http://schemas.openxmlformats.org/officeDocument/2006/relationships/image" Target="../media/image418.png"/></Relationships>
</file>

<file path=ppt/slides/_rels/slide64.xml.rels><?xml version="1.0" encoding="UTF-8" standalone="yes"?>
<Relationships xmlns="http://schemas.openxmlformats.org/package/2006/relationships"><Relationship Id="rId3" Type="http://schemas.openxmlformats.org/officeDocument/2006/relationships/image" Target="../media/image419.png"/><Relationship Id="rId2" Type="http://schemas.openxmlformats.org/officeDocument/2006/relationships/notesSlide" Target="../notesSlides/notesSlide64.xml"/><Relationship Id="rId1" Type="http://schemas.openxmlformats.org/officeDocument/2006/relationships/slideLayout" Target="../slideLayouts/slideLayout30.xml"/><Relationship Id="rId4" Type="http://schemas.openxmlformats.org/officeDocument/2006/relationships/image" Target="../media/image420.sv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66.xml"/><Relationship Id="rId1" Type="http://schemas.openxmlformats.org/officeDocument/2006/relationships/slideLayout" Target="../slideLayouts/slideLayout30.xml"/></Relationships>
</file>

<file path=ppt/slides/_rels/slide67.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67.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68.xml.rels><?xml version="1.0" encoding="UTF-8" standalone="yes"?>
<Relationships xmlns="http://schemas.openxmlformats.org/package/2006/relationships"><Relationship Id="rId3" Type="http://schemas.openxmlformats.org/officeDocument/2006/relationships/image" Target="../media/image361.png"/><Relationship Id="rId2" Type="http://schemas.openxmlformats.org/officeDocument/2006/relationships/notesSlide" Target="../notesSlides/notesSlide68.xml"/><Relationship Id="rId1" Type="http://schemas.openxmlformats.org/officeDocument/2006/relationships/slideLayout" Target="../slideLayouts/slideLayout30.xml"/><Relationship Id="rId4" Type="http://schemas.openxmlformats.org/officeDocument/2006/relationships/image" Target="../media/image362.png"/></Relationships>
</file>

<file path=ppt/slides/_rels/slide69.xml.rels><?xml version="1.0" encoding="UTF-8" standalone="yes"?>
<Relationships xmlns="http://schemas.openxmlformats.org/package/2006/relationships"><Relationship Id="rId3" Type="http://schemas.openxmlformats.org/officeDocument/2006/relationships/image" Target="../media/image421.png"/><Relationship Id="rId2" Type="http://schemas.openxmlformats.org/officeDocument/2006/relationships/notesSlide" Target="../notesSlides/notesSlide69.xml"/><Relationship Id="rId1" Type="http://schemas.openxmlformats.org/officeDocument/2006/relationships/slideLayout" Target="../slideLayouts/slideLayout30.xml"/><Relationship Id="rId4" Type="http://schemas.openxmlformats.org/officeDocument/2006/relationships/image" Target="../media/image422.png"/></Relationships>
</file>

<file path=ppt/slides/_rels/slide70.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0.xml"/></Relationships>
</file>

<file path=ppt/slides/_rels/slide72.xml.rels><?xml version="1.0" encoding="UTF-8" standalone="yes"?>
<Relationships xmlns="http://schemas.openxmlformats.org/package/2006/relationships"><Relationship Id="rId3" Type="http://schemas.openxmlformats.org/officeDocument/2006/relationships/image" Target="../media/image423.png"/><Relationship Id="rId2" Type="http://schemas.openxmlformats.org/officeDocument/2006/relationships/notesSlide" Target="../notesSlides/notesSlide72.xml"/><Relationship Id="rId1" Type="http://schemas.openxmlformats.org/officeDocument/2006/relationships/slideLayout" Target="../slideLayouts/slideLayout30.xml"/><Relationship Id="rId4" Type="http://schemas.openxmlformats.org/officeDocument/2006/relationships/image" Target="../media/image424.svg"/></Relationships>
</file>

<file path=ppt/slides/_rels/slide73.xml.rels><?xml version="1.0" encoding="UTF-8" standalone="yes"?>
<Relationships xmlns="http://schemas.openxmlformats.org/package/2006/relationships"><Relationship Id="rId3" Type="http://schemas.openxmlformats.org/officeDocument/2006/relationships/image" Target="../media/image425.png"/><Relationship Id="rId2" Type="http://schemas.openxmlformats.org/officeDocument/2006/relationships/notesSlide" Target="../notesSlides/notesSlide73.xml"/><Relationship Id="rId1" Type="http://schemas.openxmlformats.org/officeDocument/2006/relationships/slideLayout" Target="../slideLayouts/slideLayout30.xml"/><Relationship Id="rId4" Type="http://schemas.openxmlformats.org/officeDocument/2006/relationships/image" Target="../media/image426.png"/></Relationships>
</file>

<file path=ppt/slides/_rels/slide74.xml.rels><?xml version="1.0" encoding="UTF-8" standalone="yes"?>
<Relationships xmlns="http://schemas.openxmlformats.org/package/2006/relationships"><Relationship Id="rId3" Type="http://schemas.openxmlformats.org/officeDocument/2006/relationships/image" Target="../media/image427.png"/><Relationship Id="rId2" Type="http://schemas.openxmlformats.org/officeDocument/2006/relationships/notesSlide" Target="../notesSlides/notesSlide74.xml"/><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3" Type="http://schemas.openxmlformats.org/officeDocument/2006/relationships/image" Target="../media/image337.jpeg"/><Relationship Id="rId2" Type="http://schemas.openxmlformats.org/officeDocument/2006/relationships/notesSlide" Target="../notesSlides/notesSlide75.xml"/><Relationship Id="rId1" Type="http://schemas.openxmlformats.org/officeDocument/2006/relationships/slideLayout" Target="../slideLayouts/slideLayout28.xml"/><Relationship Id="rId4" Type="http://schemas.openxmlformats.org/officeDocument/2006/relationships/image" Target="../media/image338.png"/></Relationships>
</file>

<file path=ppt/slides/_rels/slide76.xml.rels><?xml version="1.0" encoding="UTF-8" standalone="yes"?>
<Relationships xmlns="http://schemas.openxmlformats.org/package/2006/relationships"><Relationship Id="rId3" Type="http://schemas.openxmlformats.org/officeDocument/2006/relationships/image" Target="../media/image428.png"/><Relationship Id="rId2" Type="http://schemas.openxmlformats.org/officeDocument/2006/relationships/notesSlide" Target="../notesSlides/notesSlide76.xml"/><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3" Type="http://schemas.microsoft.com/office/2018/10/relationships/comments" Target="../comments/modernComment_1634_E5F5D109.xml"/><Relationship Id="rId2" Type="http://schemas.openxmlformats.org/officeDocument/2006/relationships/notesSlide" Target="../notesSlides/notesSlide77.xml"/><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notesSlide" Target="../notesSlides/notesSlide78.xml"/><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8" Type="http://schemas.openxmlformats.org/officeDocument/2006/relationships/image" Target="../media/image433.png"/><Relationship Id="rId3" Type="http://schemas.openxmlformats.org/officeDocument/2006/relationships/hyperlink" Target="https://dodea.mypearsonsupport.com/" TargetMode="External"/><Relationship Id="rId7" Type="http://schemas.openxmlformats.org/officeDocument/2006/relationships/image" Target="../media/image432.png"/><Relationship Id="rId2" Type="http://schemas.openxmlformats.org/officeDocument/2006/relationships/notesSlide" Target="../notesSlides/notesSlide79.xml"/><Relationship Id="rId1" Type="http://schemas.openxmlformats.org/officeDocument/2006/relationships/slideLayout" Target="../slideLayouts/slideLayout41.xml"/><Relationship Id="rId6" Type="http://schemas.openxmlformats.org/officeDocument/2006/relationships/image" Target="../media/image431.png"/><Relationship Id="rId5" Type="http://schemas.openxmlformats.org/officeDocument/2006/relationships/image" Target="../media/image430.svg"/><Relationship Id="rId10" Type="http://schemas.openxmlformats.org/officeDocument/2006/relationships/image" Target="../media/image435.png"/><Relationship Id="rId4" Type="http://schemas.openxmlformats.org/officeDocument/2006/relationships/image" Target="../media/image429.png"/><Relationship Id="rId9" Type="http://schemas.openxmlformats.org/officeDocument/2006/relationships/image" Target="../media/image434.png"/></Relationships>
</file>

<file path=ppt/slides/_rels/slide80.xml.rels><?xml version="1.0" encoding="UTF-8" standalone="yes"?>
<Relationships xmlns="http://schemas.openxmlformats.org/package/2006/relationships"><Relationship Id="rId3" Type="http://schemas.openxmlformats.org/officeDocument/2006/relationships/hyperlink" Target="https://tinyurl.com/ye234yun" TargetMode="External"/><Relationship Id="rId2" Type="http://schemas.openxmlformats.org/officeDocument/2006/relationships/notesSlide" Target="../notesSlides/notesSlide80.xml"/><Relationship Id="rId1" Type="http://schemas.openxmlformats.org/officeDocument/2006/relationships/slideLayout" Target="../slideLayouts/slideLayout67.xml"/><Relationship Id="rId4" Type="http://schemas.openxmlformats.org/officeDocument/2006/relationships/image" Target="../media/image4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7058C-E438-A8B0-81B7-AE79B8042A9E}"/>
            </a:ext>
          </a:extLst>
        </p:cNvPr>
        <p:cNvGrpSpPr/>
        <p:nvPr/>
      </p:nvGrpSpPr>
      <p:grpSpPr>
        <a:xfrm>
          <a:off x="0" y="0"/>
          <a:ext cx="0" cy="0"/>
          <a:chOff x="0" y="0"/>
          <a:chExt cx="0" cy="0"/>
        </a:xfrm>
      </p:grpSpPr>
      <p:pic>
        <p:nvPicPr>
          <p:cNvPr id="4" name="Picture 1" descr="People at meeting">
            <a:extLst>
              <a:ext uri="{FF2B5EF4-FFF2-40B4-BE49-F238E27FC236}">
                <a16:creationId xmlns:a16="http://schemas.microsoft.com/office/drawing/2014/main" id="{9B656C21-A239-A108-0BA5-F1A41B1A8EF9}"/>
              </a:ext>
            </a:extLst>
          </p:cNvPr>
          <p:cNvPicPr>
            <a:picLocks noChangeAspect="1"/>
          </p:cNvPicPr>
          <p:nvPr/>
        </p:nvPicPr>
        <p:blipFill>
          <a:blip r:embed="rId3"/>
          <a:srcRect t="7812" b="7812"/>
          <a:stretch/>
        </p:blipFill>
        <p:spPr>
          <a:xfrm flipH="1">
            <a:off x="1" y="0"/>
            <a:ext cx="12192000" cy="6858000"/>
          </a:xfrm>
          <a:prstGeom prst="rect">
            <a:avLst/>
          </a:prstGeom>
          <a:blipFill>
            <a:blip r:embed="rId4"/>
            <a:tile tx="0" ty="0" sx="100000" sy="100000" flip="none" algn="tl"/>
          </a:blipFill>
          <a:effectLst>
            <a:innerShdw blurRad="990600" dist="2540000" dir="21540000">
              <a:prstClr val="black">
                <a:alpha val="50000"/>
              </a:prstClr>
            </a:innerShdw>
          </a:effectLst>
        </p:spPr>
      </p:pic>
      <p:pic>
        <p:nvPicPr>
          <p:cNvPr id="5" name="Pearson Logo" descr="Pearson Logo">
            <a:extLst>
              <a:ext uri="{FF2B5EF4-FFF2-40B4-BE49-F238E27FC236}">
                <a16:creationId xmlns:a16="http://schemas.microsoft.com/office/drawing/2014/main" id="{F1775A19-0ADE-F34F-37AF-58F860E9F78C}"/>
              </a:ext>
            </a:extLst>
          </p:cNvPr>
          <p:cNvPicPr>
            <a:picLocks noGrp="1" noRo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544512" y="552450"/>
            <a:ext cx="2276856" cy="455371"/>
          </a:xfrm>
          <a:prstGeom prst="rect">
            <a:avLst/>
          </a:prstGeom>
        </p:spPr>
      </p:pic>
      <p:sp>
        <p:nvSpPr>
          <p:cNvPr id="2" name="Title 1">
            <a:extLst>
              <a:ext uri="{FF2B5EF4-FFF2-40B4-BE49-F238E27FC236}">
                <a16:creationId xmlns:a16="http://schemas.microsoft.com/office/drawing/2014/main" id="{D558FF72-B6C2-A41D-88B4-89E3E7981727}"/>
              </a:ext>
            </a:extLst>
          </p:cNvPr>
          <p:cNvSpPr>
            <a:spLocks noGrp="1"/>
          </p:cNvSpPr>
          <p:nvPr>
            <p:ph type="ctrTitle"/>
          </p:nvPr>
        </p:nvSpPr>
        <p:spPr>
          <a:xfrm>
            <a:off x="542923" y="1717356"/>
            <a:ext cx="6918191" cy="3851105"/>
          </a:xfrm>
        </p:spPr>
        <p:txBody>
          <a:bodyPr anchor="ctr"/>
          <a:lstStyle/>
          <a:p>
            <a:r>
              <a:rPr lang="en-US" sz="5800">
                <a:effectLst>
                  <a:outerShdw blurRad="50800" dist="38100" dir="2700000" algn="tl" rotWithShape="0">
                    <a:prstClr val="black">
                      <a:alpha val="40000"/>
                    </a:prstClr>
                  </a:outerShdw>
                </a:effectLst>
              </a:rPr>
              <a:t>Leaders: Introduction and Use of the System</a:t>
            </a:r>
            <a:endParaRPr lang="en-US" sz="5800">
              <a:solidFill>
                <a:srgbClr val="FFFFFF"/>
              </a:solidFill>
              <a:effectLst>
                <a:outerShdw blurRad="50800" dist="38100" dir="2700000" algn="tl" rotWithShape="0">
                  <a:prstClr val="black">
                    <a:alpha val="40000"/>
                  </a:prstClr>
                </a:outerShdw>
              </a:effectLst>
              <a:cs typeface="Plus Jakarta Sans"/>
            </a:endParaRPr>
          </a:p>
        </p:txBody>
      </p:sp>
      <p:sp>
        <p:nvSpPr>
          <p:cNvPr id="3" name="Subtitle 2">
            <a:extLst>
              <a:ext uri="{FF2B5EF4-FFF2-40B4-BE49-F238E27FC236}">
                <a16:creationId xmlns:a16="http://schemas.microsoft.com/office/drawing/2014/main" id="{1A7420A8-0744-EEA0-D1B6-7E5014BCBF19}"/>
              </a:ext>
            </a:extLst>
          </p:cNvPr>
          <p:cNvSpPr>
            <a:spLocks noGrp="1"/>
          </p:cNvSpPr>
          <p:nvPr>
            <p:ph type="subTitle" idx="1"/>
          </p:nvPr>
        </p:nvSpPr>
        <p:spPr/>
        <p:txBody>
          <a:bodyPr>
            <a:normAutofit/>
          </a:bodyPr>
          <a:lstStyle/>
          <a:p>
            <a:r>
              <a:rPr lang="en-US" sz="2000" b="1">
                <a:effectLst>
                  <a:outerShdw blurRad="50800" dist="38100" dir="2700000" algn="tl" rotWithShape="0">
                    <a:prstClr val="black">
                      <a:alpha val="40000"/>
                    </a:prstClr>
                  </a:outerShdw>
                </a:effectLst>
              </a:rPr>
              <a:t>Denise Ricks</a:t>
            </a:r>
          </a:p>
        </p:txBody>
      </p:sp>
    </p:spTree>
    <p:extLst>
      <p:ext uri="{BB962C8B-B14F-4D97-AF65-F5344CB8AC3E}">
        <p14:creationId xmlns:p14="http://schemas.microsoft.com/office/powerpoint/2010/main" val="3178745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F57D-050A-7779-07D3-329E1811BCD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2F4654-32D9-3A08-6E33-3F2C46832E9A}"/>
              </a:ext>
            </a:extLst>
          </p:cNvPr>
          <p:cNvSpPr>
            <a:spLocks noGrp="1"/>
          </p:cNvSpPr>
          <p:nvPr>
            <p:ph type="body" sz="quarter" idx="27"/>
          </p:nvPr>
        </p:nvSpPr>
        <p:spPr/>
        <p:txBody>
          <a:bodyPr/>
          <a:lstStyle/>
          <a:p>
            <a:endParaRPr lang="en-US"/>
          </a:p>
        </p:txBody>
      </p:sp>
      <p:sp>
        <p:nvSpPr>
          <p:cNvPr id="4" name="Footer Placeholder 3">
            <a:extLst>
              <a:ext uri="{FF2B5EF4-FFF2-40B4-BE49-F238E27FC236}">
                <a16:creationId xmlns:a16="http://schemas.microsoft.com/office/drawing/2014/main" id="{248437A2-DDB0-C9DB-F956-4CBA7822D120}"/>
              </a:ext>
            </a:extLst>
          </p:cNvPr>
          <p:cNvSpPr>
            <a:spLocks noGrp="1"/>
          </p:cNvSpPr>
          <p:nvPr>
            <p:ph type="ftr" sz="quarter" idx="11"/>
          </p:nvPr>
        </p:nvSpPr>
        <p:spPr>
          <a:xfrm>
            <a:off x="550164" y="6439710"/>
            <a:ext cx="56156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0778E6FA-21F1-779F-CD14-3117D1415FDA}"/>
              </a:ext>
            </a:extLst>
          </p:cNvPr>
          <p:cNvSpPr>
            <a:spLocks noGrp="1"/>
          </p:cNvSpPr>
          <p:nvPr>
            <p:ph type="sldNum" sz="quarter" idx="12"/>
          </p:nvPr>
        </p:nvSpPr>
        <p:spPr/>
        <p:txBody>
          <a:bodyPr/>
          <a:lstStyle/>
          <a:p>
            <a:fld id="{27BB625B-AB5A-C845-B50B-ED205C3DDF7A}" type="slidenum">
              <a:rPr lang="en-US" noProof="0" smtClean="0"/>
              <a:pPr/>
              <a:t>2</a:t>
            </a:fld>
            <a:endParaRPr lang="en-US" noProof="0"/>
          </a:p>
        </p:txBody>
      </p:sp>
      <p:sp>
        <p:nvSpPr>
          <p:cNvPr id="6" name="Title 2">
            <a:extLst>
              <a:ext uri="{FF2B5EF4-FFF2-40B4-BE49-F238E27FC236}">
                <a16:creationId xmlns:a16="http://schemas.microsoft.com/office/drawing/2014/main" id="{C0D0F40B-3144-8CA6-C113-602D3125C6F7}"/>
              </a:ext>
            </a:extLst>
          </p:cNvPr>
          <p:cNvSpPr>
            <a:spLocks noGrp="1"/>
          </p:cNvSpPr>
          <p:nvPr>
            <p:ph type="title"/>
          </p:nvPr>
        </p:nvSpPr>
        <p:spPr>
          <a:xfrm>
            <a:off x="550863" y="1060450"/>
            <a:ext cx="3611562" cy="1701800"/>
          </a:xfrm>
        </p:spPr>
        <p:txBody>
          <a:bodyPr/>
          <a:lstStyle/>
          <a:p>
            <a:r>
              <a:rPr lang="en-US" sz="4800"/>
              <a:t>Agenda</a:t>
            </a:r>
          </a:p>
        </p:txBody>
      </p:sp>
      <p:sp>
        <p:nvSpPr>
          <p:cNvPr id="13" name="Rectangle 12">
            <a:extLst>
              <a:ext uri="{FF2B5EF4-FFF2-40B4-BE49-F238E27FC236}">
                <a16:creationId xmlns:a16="http://schemas.microsoft.com/office/drawing/2014/main" id="{60D62946-4B21-B21E-2B67-A48AE5402B5F}"/>
              </a:ext>
            </a:extLst>
          </p:cNvPr>
          <p:cNvSpPr/>
          <p:nvPr/>
        </p:nvSpPr>
        <p:spPr>
          <a:xfrm>
            <a:off x="0" y="3260681"/>
            <a:ext cx="6731619" cy="533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B6EAC91D-E7D7-2196-68CA-F5639477228B}"/>
              </a:ext>
            </a:extLst>
          </p:cNvPr>
          <p:cNvGrpSpPr/>
          <p:nvPr/>
        </p:nvGrpSpPr>
        <p:grpSpPr>
          <a:xfrm>
            <a:off x="4649825" y="1132331"/>
            <a:ext cx="5258715" cy="5263795"/>
            <a:chOff x="3544622" y="260244"/>
            <a:chExt cx="5258715" cy="5263795"/>
          </a:xfrm>
        </p:grpSpPr>
        <p:sp>
          <p:nvSpPr>
            <p:cNvPr id="7" name="Text Placeholder 24">
              <a:extLst>
                <a:ext uri="{FF2B5EF4-FFF2-40B4-BE49-F238E27FC236}">
                  <a16:creationId xmlns:a16="http://schemas.microsoft.com/office/drawing/2014/main" id="{B6031079-A60C-5322-42F3-5EB6CC28F9AD}"/>
                </a:ext>
              </a:extLst>
            </p:cNvPr>
            <p:cNvSpPr txBox="1">
              <a:spLocks/>
            </p:cNvSpPr>
            <p:nvPr/>
          </p:nvSpPr>
          <p:spPr>
            <a:xfrm>
              <a:off x="4202547" y="1783554"/>
              <a:ext cx="4600789" cy="987473"/>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800">
                  <a:latin typeface="Plus Jakarta Sans SemiBold" pitchFamily="2" charset="0"/>
                  <a:cs typeface="Plus Jakarta Sans SemiBold" pitchFamily="2" charset="0"/>
                </a:rPr>
                <a:t>Navvy+ Formative Essentials</a:t>
              </a:r>
              <a:endParaRPr lang="en-US" sz="3200">
                <a:latin typeface="Plus Jakarta Sans SemiBold" pitchFamily="2" charset="0"/>
                <a:cs typeface="Plus Jakarta Sans SemiBold" pitchFamily="2" charset="0"/>
              </a:endParaRPr>
            </a:p>
          </p:txBody>
        </p:sp>
        <p:sp>
          <p:nvSpPr>
            <p:cNvPr id="8" name="Text Placeholder 29">
              <a:extLst>
                <a:ext uri="{FF2B5EF4-FFF2-40B4-BE49-F238E27FC236}">
                  <a16:creationId xmlns:a16="http://schemas.microsoft.com/office/drawing/2014/main" id="{5F82FB8B-189C-DDD6-93F8-04371538855A}"/>
                </a:ext>
              </a:extLst>
            </p:cNvPr>
            <p:cNvSpPr txBox="1">
              <a:spLocks/>
            </p:cNvSpPr>
            <p:nvPr/>
          </p:nvSpPr>
          <p:spPr>
            <a:xfrm>
              <a:off x="4202548" y="264493"/>
              <a:ext cx="4600789" cy="987472"/>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800">
                  <a:latin typeface="Plus Jakarta Sans SemiBold"/>
                  <a:cs typeface="Plus Jakarta Sans SemiBold"/>
                </a:rPr>
                <a:t>What is Navvy+?</a:t>
              </a:r>
            </a:p>
          </p:txBody>
        </p:sp>
        <p:cxnSp>
          <p:nvCxnSpPr>
            <p:cNvPr id="15" name="Straight Arrow Connector 14">
              <a:extLst>
                <a:ext uri="{FF2B5EF4-FFF2-40B4-BE49-F238E27FC236}">
                  <a16:creationId xmlns:a16="http://schemas.microsoft.com/office/drawing/2014/main" id="{94128B5E-FBAC-9CD7-44AF-63E232C662BE}"/>
                </a:ext>
              </a:extLst>
            </p:cNvPr>
            <p:cNvCxnSpPr>
              <a:cxnSpLocks/>
            </p:cNvCxnSpPr>
            <p:nvPr/>
          </p:nvCxnSpPr>
          <p:spPr>
            <a:xfrm flipV="1">
              <a:off x="3633679" y="1460209"/>
              <a:ext cx="4961764" cy="8385"/>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7" name="Text Placeholder 24">
              <a:extLst>
                <a:ext uri="{FF2B5EF4-FFF2-40B4-BE49-F238E27FC236}">
                  <a16:creationId xmlns:a16="http://schemas.microsoft.com/office/drawing/2014/main" id="{3617F97E-C5C0-36DB-0ABC-0C50253BB13F}"/>
                </a:ext>
              </a:extLst>
            </p:cNvPr>
            <p:cNvSpPr txBox="1">
              <a:spLocks/>
            </p:cNvSpPr>
            <p:nvPr/>
          </p:nvSpPr>
          <p:spPr>
            <a:xfrm>
              <a:off x="4142256" y="4536566"/>
              <a:ext cx="4600789" cy="987473"/>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800">
                  <a:latin typeface="Plus Jakarta Sans SemiBold" pitchFamily="2" charset="0"/>
                  <a:cs typeface="Plus Jakarta Sans SemiBold" pitchFamily="2" charset="0"/>
                </a:rPr>
                <a:t>Reflect &amp; Close</a:t>
              </a:r>
              <a:endParaRPr lang="en-US" sz="3200">
                <a:latin typeface="Plus Jakarta Sans SemiBold" pitchFamily="2" charset="0"/>
                <a:cs typeface="Plus Jakarta Sans SemiBold" pitchFamily="2" charset="0"/>
              </a:endParaRPr>
            </a:p>
          </p:txBody>
        </p:sp>
        <p:sp>
          <p:nvSpPr>
            <p:cNvPr id="18" name="Text Placeholder 29">
              <a:extLst>
                <a:ext uri="{FF2B5EF4-FFF2-40B4-BE49-F238E27FC236}">
                  <a16:creationId xmlns:a16="http://schemas.microsoft.com/office/drawing/2014/main" id="{3F83DBBF-19E0-1FE0-2329-262F462E386C}"/>
                </a:ext>
              </a:extLst>
            </p:cNvPr>
            <p:cNvSpPr txBox="1">
              <a:spLocks/>
            </p:cNvSpPr>
            <p:nvPr/>
          </p:nvSpPr>
          <p:spPr>
            <a:xfrm>
              <a:off x="4142256" y="3127974"/>
              <a:ext cx="4600789" cy="987472"/>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800">
                  <a:latin typeface="Plus Jakarta Sans SemiBold"/>
                  <a:cs typeface="Plus Jakarta Sans SemiBold"/>
                </a:rPr>
                <a:t>Navvy+ Seasonal Screening Essentials</a:t>
              </a:r>
            </a:p>
          </p:txBody>
        </p:sp>
        <p:cxnSp>
          <p:nvCxnSpPr>
            <p:cNvPr id="21" name="Straight Arrow Connector 20">
              <a:extLst>
                <a:ext uri="{FF2B5EF4-FFF2-40B4-BE49-F238E27FC236}">
                  <a16:creationId xmlns:a16="http://schemas.microsoft.com/office/drawing/2014/main" id="{277D711E-23A5-A9C1-F5C3-1062ADC6BBAE}"/>
                </a:ext>
              </a:extLst>
            </p:cNvPr>
            <p:cNvCxnSpPr>
              <a:cxnSpLocks/>
            </p:cNvCxnSpPr>
            <p:nvPr/>
          </p:nvCxnSpPr>
          <p:spPr>
            <a:xfrm flipV="1">
              <a:off x="3544622" y="4330319"/>
              <a:ext cx="4961764" cy="8385"/>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2" name="Text Placeholder 3">
              <a:extLst>
                <a:ext uri="{FF2B5EF4-FFF2-40B4-BE49-F238E27FC236}">
                  <a16:creationId xmlns:a16="http://schemas.microsoft.com/office/drawing/2014/main" id="{93A890BF-01B6-8BD7-9F96-CFEE4F990F1B}"/>
                </a:ext>
              </a:extLst>
            </p:cNvPr>
            <p:cNvSpPr txBox="1">
              <a:spLocks/>
            </p:cNvSpPr>
            <p:nvPr/>
          </p:nvSpPr>
          <p:spPr>
            <a:xfrm>
              <a:off x="3544622" y="260244"/>
              <a:ext cx="552452" cy="830997"/>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800">
                  <a:solidFill>
                    <a:srgbClr val="C1BFFF"/>
                  </a:solidFill>
                  <a:latin typeface="+mj-lt"/>
                </a:rPr>
                <a:t>1</a:t>
              </a:r>
            </a:p>
          </p:txBody>
        </p:sp>
        <p:sp>
          <p:nvSpPr>
            <p:cNvPr id="25" name="Text Placeholder 3">
              <a:extLst>
                <a:ext uri="{FF2B5EF4-FFF2-40B4-BE49-F238E27FC236}">
                  <a16:creationId xmlns:a16="http://schemas.microsoft.com/office/drawing/2014/main" id="{19A0767F-B92A-C5A0-762B-A5DF049EF57B}"/>
                </a:ext>
              </a:extLst>
            </p:cNvPr>
            <p:cNvSpPr txBox="1">
              <a:spLocks/>
            </p:cNvSpPr>
            <p:nvPr/>
          </p:nvSpPr>
          <p:spPr>
            <a:xfrm>
              <a:off x="3544622" y="1783554"/>
              <a:ext cx="552452" cy="830997"/>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800">
                  <a:solidFill>
                    <a:srgbClr val="C1BFFF"/>
                  </a:solidFill>
                  <a:latin typeface="+mj-lt"/>
                </a:rPr>
                <a:t>2</a:t>
              </a:r>
            </a:p>
          </p:txBody>
        </p:sp>
        <p:sp>
          <p:nvSpPr>
            <p:cNvPr id="27" name="Text Placeholder 3">
              <a:extLst>
                <a:ext uri="{FF2B5EF4-FFF2-40B4-BE49-F238E27FC236}">
                  <a16:creationId xmlns:a16="http://schemas.microsoft.com/office/drawing/2014/main" id="{6158E388-CCE7-4919-7728-E009A6FE5E0E}"/>
                </a:ext>
              </a:extLst>
            </p:cNvPr>
            <p:cNvSpPr txBox="1">
              <a:spLocks/>
            </p:cNvSpPr>
            <p:nvPr/>
          </p:nvSpPr>
          <p:spPr>
            <a:xfrm>
              <a:off x="3544622" y="3130238"/>
              <a:ext cx="552452" cy="830997"/>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800">
                  <a:solidFill>
                    <a:srgbClr val="C1BFFF"/>
                  </a:solidFill>
                  <a:latin typeface="+mj-lt"/>
                </a:rPr>
                <a:t>3</a:t>
              </a:r>
            </a:p>
          </p:txBody>
        </p:sp>
        <p:sp>
          <p:nvSpPr>
            <p:cNvPr id="29" name="Text Placeholder 3">
              <a:extLst>
                <a:ext uri="{FF2B5EF4-FFF2-40B4-BE49-F238E27FC236}">
                  <a16:creationId xmlns:a16="http://schemas.microsoft.com/office/drawing/2014/main" id="{09AB621E-FD03-3DD4-E85E-F71B233841D5}"/>
                </a:ext>
              </a:extLst>
            </p:cNvPr>
            <p:cNvSpPr txBox="1">
              <a:spLocks/>
            </p:cNvSpPr>
            <p:nvPr/>
          </p:nvSpPr>
          <p:spPr>
            <a:xfrm>
              <a:off x="3544622" y="4536439"/>
              <a:ext cx="552452" cy="830997"/>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4800">
                  <a:solidFill>
                    <a:srgbClr val="C1BFFF"/>
                  </a:solidFill>
                  <a:latin typeface="+mj-lt"/>
                </a:rPr>
                <a:t>4</a:t>
              </a:r>
            </a:p>
          </p:txBody>
        </p:sp>
      </p:grpSp>
      <p:cxnSp>
        <p:nvCxnSpPr>
          <p:cNvPr id="32" name="Straight Arrow Connector 31">
            <a:extLst>
              <a:ext uri="{FF2B5EF4-FFF2-40B4-BE49-F238E27FC236}">
                <a16:creationId xmlns:a16="http://schemas.microsoft.com/office/drawing/2014/main" id="{BDA22E10-23B6-398E-F9D7-5DE22F7EFCEE}"/>
              </a:ext>
            </a:extLst>
          </p:cNvPr>
          <p:cNvCxnSpPr>
            <a:cxnSpLocks/>
          </p:cNvCxnSpPr>
          <p:nvPr/>
        </p:nvCxnSpPr>
        <p:spPr>
          <a:xfrm flipV="1">
            <a:off x="4738882" y="3787820"/>
            <a:ext cx="4961764" cy="8385"/>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432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5668E5-D523-9466-6E1D-BD5397B7CC02}"/>
              </a:ext>
            </a:extLst>
          </p:cNvPr>
          <p:cNvSpPr>
            <a:spLocks noGrp="1"/>
          </p:cNvSpPr>
          <p:nvPr>
            <p:ph type="body" sz="quarter" idx="27"/>
          </p:nvPr>
        </p:nvSpPr>
        <p:spPr/>
        <p:txBody>
          <a:bodyPr/>
          <a:lstStyle/>
          <a:p>
            <a:endParaRPr lang="en-US"/>
          </a:p>
        </p:txBody>
      </p:sp>
      <p:sp>
        <p:nvSpPr>
          <p:cNvPr id="4" name="Footer Placeholder 3">
            <a:extLst>
              <a:ext uri="{FF2B5EF4-FFF2-40B4-BE49-F238E27FC236}">
                <a16:creationId xmlns:a16="http://schemas.microsoft.com/office/drawing/2014/main" id="{FDD8896E-6C73-9DFE-6FB2-DBE682261B67}"/>
              </a:ext>
            </a:extLst>
          </p:cNvPr>
          <p:cNvSpPr>
            <a:spLocks noGrp="1"/>
          </p:cNvSpPr>
          <p:nvPr>
            <p:ph type="ftr" sz="quarter" idx="11"/>
          </p:nvPr>
        </p:nvSpPr>
        <p:spPr>
          <a:xfrm>
            <a:off x="550164" y="6439710"/>
            <a:ext cx="57045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282A2977-CE86-3D59-85DA-F98C2CF03E3A}"/>
              </a:ext>
            </a:extLst>
          </p:cNvPr>
          <p:cNvSpPr>
            <a:spLocks noGrp="1"/>
          </p:cNvSpPr>
          <p:nvPr>
            <p:ph type="sldNum" sz="quarter" idx="12"/>
          </p:nvPr>
        </p:nvSpPr>
        <p:spPr/>
        <p:txBody>
          <a:bodyPr/>
          <a:lstStyle/>
          <a:p>
            <a:fld id="{27BB625B-AB5A-C845-B50B-ED205C3DDF7A}" type="slidenum">
              <a:rPr lang="en-US" noProof="0" smtClean="0"/>
              <a:pPr/>
              <a:t>3</a:t>
            </a:fld>
            <a:endParaRPr lang="en-US" noProof="0"/>
          </a:p>
        </p:txBody>
      </p:sp>
      <p:sp>
        <p:nvSpPr>
          <p:cNvPr id="6" name="Title 2">
            <a:extLst>
              <a:ext uri="{FF2B5EF4-FFF2-40B4-BE49-F238E27FC236}">
                <a16:creationId xmlns:a16="http://schemas.microsoft.com/office/drawing/2014/main" id="{2A1A1AD1-78E6-B3A4-C367-EE1D61D6999C}"/>
              </a:ext>
            </a:extLst>
          </p:cNvPr>
          <p:cNvSpPr>
            <a:spLocks noGrp="1"/>
          </p:cNvSpPr>
          <p:nvPr>
            <p:ph type="title"/>
          </p:nvPr>
        </p:nvSpPr>
        <p:spPr>
          <a:xfrm>
            <a:off x="550863" y="1060450"/>
            <a:ext cx="3611562" cy="1701800"/>
          </a:xfrm>
        </p:spPr>
        <p:txBody>
          <a:bodyPr/>
          <a:lstStyle/>
          <a:p>
            <a:r>
              <a:rPr lang="en-US" sz="4800"/>
              <a:t>Learning objectives</a:t>
            </a:r>
          </a:p>
        </p:txBody>
      </p:sp>
      <p:sp>
        <p:nvSpPr>
          <p:cNvPr id="7" name="Text Placeholder 24">
            <a:extLst>
              <a:ext uri="{FF2B5EF4-FFF2-40B4-BE49-F238E27FC236}">
                <a16:creationId xmlns:a16="http://schemas.microsoft.com/office/drawing/2014/main" id="{6F5A745C-1771-6664-D742-B884A1F87512}"/>
              </a:ext>
            </a:extLst>
          </p:cNvPr>
          <p:cNvSpPr txBox="1">
            <a:spLocks/>
          </p:cNvSpPr>
          <p:nvPr/>
        </p:nvSpPr>
        <p:spPr>
          <a:xfrm>
            <a:off x="6062470" y="2890661"/>
            <a:ext cx="5319903" cy="987473"/>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Plus Jakarta Sans SemiBold" pitchFamily="2" charset="0"/>
                <a:cs typeface="Plus Jakarta Sans SemiBold" pitchFamily="2" charset="0"/>
              </a:rPr>
              <a:t>Navigate the Navvy+ platform to identify resources and understand key workflows</a:t>
            </a:r>
            <a:endParaRPr lang="en-US" sz="2400">
              <a:latin typeface="Plus Jakarta Sans SemiBold" pitchFamily="2" charset="0"/>
              <a:cs typeface="Plus Jakarta Sans SemiBold" pitchFamily="2" charset="0"/>
            </a:endParaRPr>
          </a:p>
        </p:txBody>
      </p:sp>
      <p:sp>
        <p:nvSpPr>
          <p:cNvPr id="8" name="Text Placeholder 29">
            <a:extLst>
              <a:ext uri="{FF2B5EF4-FFF2-40B4-BE49-F238E27FC236}">
                <a16:creationId xmlns:a16="http://schemas.microsoft.com/office/drawing/2014/main" id="{54F7DBA8-727B-BD92-D5CF-2106C2C88914}"/>
              </a:ext>
            </a:extLst>
          </p:cNvPr>
          <p:cNvSpPr txBox="1">
            <a:spLocks/>
          </p:cNvSpPr>
          <p:nvPr/>
        </p:nvSpPr>
        <p:spPr>
          <a:xfrm>
            <a:off x="6062471" y="1371600"/>
            <a:ext cx="5319903" cy="987472"/>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Plus Jakarta Sans SemiBold"/>
                <a:cs typeface="Plus Jakarta Sans SemiBold"/>
              </a:rPr>
              <a:t>Understand the functional purpose for Navvy+ in a school-wide data-based decision making model</a:t>
            </a:r>
          </a:p>
        </p:txBody>
      </p:sp>
      <p:sp>
        <p:nvSpPr>
          <p:cNvPr id="9" name="Text Placeholder 24">
            <a:extLst>
              <a:ext uri="{FF2B5EF4-FFF2-40B4-BE49-F238E27FC236}">
                <a16:creationId xmlns:a16="http://schemas.microsoft.com/office/drawing/2014/main" id="{F311DEB0-CA73-3794-79DD-E49DF7356CEF}"/>
              </a:ext>
            </a:extLst>
          </p:cNvPr>
          <p:cNvSpPr txBox="1">
            <a:spLocks/>
          </p:cNvSpPr>
          <p:nvPr/>
        </p:nvSpPr>
        <p:spPr bwMode="blackGray">
          <a:xfrm>
            <a:off x="6096000" y="4584910"/>
            <a:ext cx="5319903" cy="98747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Identify key planning considerations for effective implementation</a:t>
            </a:r>
            <a:endParaRPr lang="en-US" sz="2400"/>
          </a:p>
        </p:txBody>
      </p:sp>
      <p:pic>
        <p:nvPicPr>
          <p:cNvPr id="10" name="Graphic 104">
            <a:extLst>
              <a:ext uri="{FF2B5EF4-FFF2-40B4-BE49-F238E27FC236}">
                <a16:creationId xmlns:a16="http://schemas.microsoft.com/office/drawing/2014/main" id="{134AC0A6-60D8-7CC3-F84D-A3D6DD6186F7}"/>
              </a:ext>
            </a:extLst>
          </p:cNvPr>
          <p:cNvPicPr>
            <a:picLocks noChangeAspect="1"/>
          </p:cNvPicPr>
          <p:nvPr/>
        </p:nvPicPr>
        <p:blipFill>
          <a:blip r:embed="rId3"/>
          <a:srcRect/>
          <a:stretch/>
        </p:blipFill>
        <p:spPr>
          <a:xfrm>
            <a:off x="5230368" y="4763178"/>
            <a:ext cx="630936" cy="630936"/>
          </a:xfrm>
          <a:prstGeom prst="rect">
            <a:avLst/>
          </a:prstGeom>
        </p:spPr>
      </p:pic>
      <p:pic>
        <p:nvPicPr>
          <p:cNvPr id="11" name="Graphic 27">
            <a:extLst>
              <a:ext uri="{FF2B5EF4-FFF2-40B4-BE49-F238E27FC236}">
                <a16:creationId xmlns:a16="http://schemas.microsoft.com/office/drawing/2014/main" id="{7935BFE9-D894-368C-A4F3-118E43202D07}"/>
              </a:ext>
            </a:extLst>
          </p:cNvPr>
          <p:cNvPicPr>
            <a:picLocks noChangeAspect="1"/>
          </p:cNvPicPr>
          <p:nvPr/>
        </p:nvPicPr>
        <p:blipFill>
          <a:blip r:embed="rId3"/>
          <a:srcRect/>
          <a:stretch/>
        </p:blipFill>
        <p:spPr>
          <a:xfrm>
            <a:off x="5230368" y="3068929"/>
            <a:ext cx="630936" cy="630936"/>
          </a:xfrm>
          <a:prstGeom prst="rect">
            <a:avLst/>
          </a:prstGeom>
        </p:spPr>
      </p:pic>
      <p:pic>
        <p:nvPicPr>
          <p:cNvPr id="12" name="Graphic 25">
            <a:extLst>
              <a:ext uri="{FF2B5EF4-FFF2-40B4-BE49-F238E27FC236}">
                <a16:creationId xmlns:a16="http://schemas.microsoft.com/office/drawing/2014/main" id="{64B8B899-8FAA-6B19-0D4E-DF9D886BC1CE}"/>
              </a:ext>
            </a:extLst>
          </p:cNvPr>
          <p:cNvPicPr>
            <a:picLocks noChangeAspect="1"/>
          </p:cNvPicPr>
          <p:nvPr/>
        </p:nvPicPr>
        <p:blipFill>
          <a:blip r:embed="rId3"/>
          <a:srcRect/>
          <a:stretch/>
        </p:blipFill>
        <p:spPr>
          <a:xfrm>
            <a:off x="5230368" y="1590186"/>
            <a:ext cx="630936" cy="630936"/>
          </a:xfrm>
          <a:prstGeom prst="rect">
            <a:avLst/>
          </a:prstGeom>
        </p:spPr>
      </p:pic>
      <p:sp>
        <p:nvSpPr>
          <p:cNvPr id="13" name="Rectangle 12">
            <a:extLst>
              <a:ext uri="{FF2B5EF4-FFF2-40B4-BE49-F238E27FC236}">
                <a16:creationId xmlns:a16="http://schemas.microsoft.com/office/drawing/2014/main" id="{68C35403-0868-449F-DA14-6182EA7DFD5F}"/>
              </a:ext>
            </a:extLst>
          </p:cNvPr>
          <p:cNvSpPr/>
          <p:nvPr/>
        </p:nvSpPr>
        <p:spPr>
          <a:xfrm>
            <a:off x="4913970" y="2135459"/>
            <a:ext cx="6731619" cy="533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D96573-721C-6F0E-7944-C36550CB8AB2}"/>
              </a:ext>
            </a:extLst>
          </p:cNvPr>
          <p:cNvSpPr/>
          <p:nvPr/>
        </p:nvSpPr>
        <p:spPr>
          <a:xfrm>
            <a:off x="5099824" y="4059044"/>
            <a:ext cx="6731619" cy="533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C0F923EE-AD8F-5444-20FB-32B2C063534A}"/>
              </a:ext>
            </a:extLst>
          </p:cNvPr>
          <p:cNvCxnSpPr/>
          <p:nvPr/>
        </p:nvCxnSpPr>
        <p:spPr>
          <a:xfrm flipV="1">
            <a:off x="5493602" y="2570125"/>
            <a:ext cx="5737299" cy="5576"/>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E4F82099-0478-1F60-F630-0EB769D4B160}"/>
              </a:ext>
            </a:extLst>
          </p:cNvPr>
          <p:cNvCxnSpPr>
            <a:cxnSpLocks/>
          </p:cNvCxnSpPr>
          <p:nvPr/>
        </p:nvCxnSpPr>
        <p:spPr>
          <a:xfrm flipV="1">
            <a:off x="5493601" y="4307856"/>
            <a:ext cx="5737301" cy="5577"/>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9059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947FE65-AB77-2448-4B4A-5F00F9FE364B}"/>
              </a:ext>
            </a:extLst>
          </p:cNvPr>
          <p:cNvSpPr>
            <a:spLocks noGrp="1"/>
          </p:cNvSpPr>
          <p:nvPr>
            <p:ph type="body" sz="quarter" idx="27"/>
          </p:nvPr>
        </p:nvSpPr>
        <p:spPr/>
        <p:txBody>
          <a:bodyPr/>
          <a:lstStyle/>
          <a:p>
            <a:endParaRPr lang="en-US"/>
          </a:p>
        </p:txBody>
      </p:sp>
      <p:sp>
        <p:nvSpPr>
          <p:cNvPr id="3" name="Title 2">
            <a:extLst>
              <a:ext uri="{FF2B5EF4-FFF2-40B4-BE49-F238E27FC236}">
                <a16:creationId xmlns:a16="http://schemas.microsoft.com/office/drawing/2014/main" id="{974ECBEA-4E4F-7915-776B-9989AC2B261B}"/>
              </a:ext>
            </a:extLst>
          </p:cNvPr>
          <p:cNvSpPr>
            <a:spLocks noGrp="1"/>
          </p:cNvSpPr>
          <p:nvPr>
            <p:ph type="title"/>
          </p:nvPr>
        </p:nvSpPr>
        <p:spPr/>
        <p:txBody>
          <a:bodyPr/>
          <a:lstStyle/>
          <a:p>
            <a:r>
              <a:rPr lang="en-US"/>
              <a:t>Considerations</a:t>
            </a:r>
          </a:p>
        </p:txBody>
      </p:sp>
      <p:sp>
        <p:nvSpPr>
          <p:cNvPr id="13" name="Footer Placeholder 12">
            <a:extLst>
              <a:ext uri="{FF2B5EF4-FFF2-40B4-BE49-F238E27FC236}">
                <a16:creationId xmlns:a16="http://schemas.microsoft.com/office/drawing/2014/main" id="{9E72ABDF-2B0F-4C95-CBF2-B961DBAE2B89}"/>
              </a:ext>
            </a:extLst>
          </p:cNvPr>
          <p:cNvSpPr>
            <a:spLocks noGrp="1"/>
          </p:cNvSpPr>
          <p:nvPr>
            <p:ph type="ftr" sz="quarter" idx="11"/>
          </p:nvPr>
        </p:nvSpPr>
        <p:spPr>
          <a:xfrm>
            <a:off x="550164" y="6439710"/>
            <a:ext cx="6231080" cy="418289"/>
          </a:xfrm>
        </p:spPr>
        <p:txBody>
          <a:bodyPr/>
          <a:lstStyle/>
          <a:p>
            <a:r>
              <a:rPr lang="en-US" noProof="0" dirty="0"/>
              <a:t>Copyright 2026 Pearson. All rights reserved. Materials for use by DoWEA during the 2026-2027 school year.</a:t>
            </a:r>
          </a:p>
        </p:txBody>
      </p:sp>
      <p:sp>
        <p:nvSpPr>
          <p:cNvPr id="14" name="Slide Number Placeholder 13">
            <a:extLst>
              <a:ext uri="{FF2B5EF4-FFF2-40B4-BE49-F238E27FC236}">
                <a16:creationId xmlns:a16="http://schemas.microsoft.com/office/drawing/2014/main" id="{194399E9-1588-38D0-9296-47D316977216}"/>
              </a:ext>
            </a:extLst>
          </p:cNvPr>
          <p:cNvSpPr>
            <a:spLocks noGrp="1"/>
          </p:cNvSpPr>
          <p:nvPr>
            <p:ph type="sldNum" sz="quarter" idx="12"/>
          </p:nvPr>
        </p:nvSpPr>
        <p:spPr/>
        <p:txBody>
          <a:bodyPr/>
          <a:lstStyle/>
          <a:p>
            <a:fld id="{27BB625B-AB5A-C845-B50B-ED205C3DDF7A}" type="slidenum">
              <a:rPr lang="en-US" noProof="0" smtClean="0"/>
              <a:pPr/>
              <a:t>4</a:t>
            </a:fld>
            <a:endParaRPr lang="en-US" noProof="0"/>
          </a:p>
        </p:txBody>
      </p:sp>
      <p:sp>
        <p:nvSpPr>
          <p:cNvPr id="15" name="Text Placeholder 7">
            <a:extLst>
              <a:ext uri="{FF2B5EF4-FFF2-40B4-BE49-F238E27FC236}">
                <a16:creationId xmlns:a16="http://schemas.microsoft.com/office/drawing/2014/main" id="{361D17CB-C063-104C-6C74-E4FA11ED7908}"/>
              </a:ext>
            </a:extLst>
          </p:cNvPr>
          <p:cNvSpPr txBox="1">
            <a:spLocks/>
          </p:cNvSpPr>
          <p:nvPr/>
        </p:nvSpPr>
        <p:spPr bwMode="white">
          <a:xfrm>
            <a:off x="824054" y="1966642"/>
            <a:ext cx="2880563" cy="493487"/>
          </a:xfrm>
          <a:prstGeom prst="rect">
            <a:avLst/>
          </a:prstGeom>
          <a:noFill/>
        </p:spPr>
        <p:txBody>
          <a:bodyPr vert="horz" lIns="0" tIns="0" rIns="0" bIns="0" rtlCol="0">
            <a:norm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1"/>
                </a:solidFill>
                <a:latin typeface="+mn-lt"/>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1"/>
                </a:solidFill>
                <a:latin typeface="+mn-lt"/>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1"/>
                </a:solidFill>
                <a:latin typeface="+mn-lt"/>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1"/>
                </a:solidFill>
                <a:latin typeface="+mn-lt"/>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1"/>
                </a:solidFill>
                <a:latin typeface="+mn-lt"/>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mj-lt"/>
              </a:rPr>
              <a:t>Please feel free to ask questions in the Q&amp;A. The chat will be used for links and resources provided by Pearson.</a:t>
            </a:r>
          </a:p>
          <a:p>
            <a:endParaRPr lang="en-US" sz="2000">
              <a:latin typeface="+mj-lt"/>
            </a:endParaRPr>
          </a:p>
        </p:txBody>
      </p:sp>
      <p:pic>
        <p:nvPicPr>
          <p:cNvPr id="16" name="Picture 15" descr="A purple and pink rectangular shapes&#10;&#10;AI-generated content may be incorrect.">
            <a:extLst>
              <a:ext uri="{FF2B5EF4-FFF2-40B4-BE49-F238E27FC236}">
                <a16:creationId xmlns:a16="http://schemas.microsoft.com/office/drawing/2014/main" id="{E7CCB327-CFFA-1601-1BE2-ABBA2FA71668}"/>
              </a:ext>
            </a:extLst>
          </p:cNvPr>
          <p:cNvPicPr>
            <a:picLocks noChangeAspect="1"/>
          </p:cNvPicPr>
          <p:nvPr/>
        </p:nvPicPr>
        <p:blipFill>
          <a:blip r:embed="rId3"/>
          <a:stretch>
            <a:fillRect/>
          </a:stretch>
        </p:blipFill>
        <p:spPr>
          <a:xfrm>
            <a:off x="1130602" y="3897522"/>
            <a:ext cx="2267468" cy="2267468"/>
          </a:xfrm>
          <a:prstGeom prst="rect">
            <a:avLst/>
          </a:prstGeom>
        </p:spPr>
      </p:pic>
      <p:sp>
        <p:nvSpPr>
          <p:cNvPr id="17" name="Text Placeholder 9">
            <a:extLst>
              <a:ext uri="{FF2B5EF4-FFF2-40B4-BE49-F238E27FC236}">
                <a16:creationId xmlns:a16="http://schemas.microsoft.com/office/drawing/2014/main" id="{76252127-A4C4-F13C-93BC-FA2E36F4EC40}"/>
              </a:ext>
            </a:extLst>
          </p:cNvPr>
          <p:cNvSpPr txBox="1">
            <a:spLocks/>
          </p:cNvSpPr>
          <p:nvPr/>
        </p:nvSpPr>
        <p:spPr bwMode="white">
          <a:xfrm>
            <a:off x="4768342" y="1966642"/>
            <a:ext cx="2655316" cy="493487"/>
          </a:xfrm>
          <a:prstGeom prst="rect">
            <a:avLst/>
          </a:prstGeom>
          <a:noFill/>
        </p:spPr>
        <p:txBody>
          <a:bodyPr vert="horz" lIns="0" tIns="0" rIns="0" bIns="0" rtlCol="0">
            <a:norm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b="0" kern="1200" cap="all" baseline="0">
                <a:solidFill>
                  <a:schemeClr val="tx1"/>
                </a:solidFill>
                <a:latin typeface="+mn-lt"/>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cap="none">
                <a:latin typeface="+mj-lt"/>
              </a:rPr>
              <a:t>This slide deck is copyrighted and can only be used for distribution with individuals associated with the DoWEA + Pearson contract.</a:t>
            </a:r>
          </a:p>
          <a:p>
            <a:endParaRPr lang="en-US" sz="2000" cap="none">
              <a:latin typeface="+mj-lt"/>
            </a:endParaRPr>
          </a:p>
        </p:txBody>
      </p:sp>
      <p:pic>
        <p:nvPicPr>
          <p:cNvPr id="18" name="Picture 17" descr="A group of people with different colors&#10;&#10;AI-generated content may be incorrect.">
            <a:extLst>
              <a:ext uri="{FF2B5EF4-FFF2-40B4-BE49-F238E27FC236}">
                <a16:creationId xmlns:a16="http://schemas.microsoft.com/office/drawing/2014/main" id="{46CECED7-6489-8561-1268-DB842167F84E}"/>
              </a:ext>
            </a:extLst>
          </p:cNvPr>
          <p:cNvPicPr>
            <a:picLocks noChangeAspect="1"/>
          </p:cNvPicPr>
          <p:nvPr/>
        </p:nvPicPr>
        <p:blipFill>
          <a:blip r:embed="rId4"/>
          <a:stretch>
            <a:fillRect/>
          </a:stretch>
        </p:blipFill>
        <p:spPr>
          <a:xfrm>
            <a:off x="4891986" y="3897522"/>
            <a:ext cx="2408028" cy="2408028"/>
          </a:xfrm>
          <a:prstGeom prst="rect">
            <a:avLst/>
          </a:prstGeom>
        </p:spPr>
      </p:pic>
      <p:sp>
        <p:nvSpPr>
          <p:cNvPr id="20" name="Text Placeholder 9">
            <a:extLst>
              <a:ext uri="{FF2B5EF4-FFF2-40B4-BE49-F238E27FC236}">
                <a16:creationId xmlns:a16="http://schemas.microsoft.com/office/drawing/2014/main" id="{11BA687C-7F79-DD0E-4A23-A7AD906C00E1}"/>
              </a:ext>
            </a:extLst>
          </p:cNvPr>
          <p:cNvSpPr txBox="1">
            <a:spLocks/>
          </p:cNvSpPr>
          <p:nvPr/>
        </p:nvSpPr>
        <p:spPr bwMode="white">
          <a:xfrm>
            <a:off x="8670286" y="1966642"/>
            <a:ext cx="2655316" cy="493487"/>
          </a:xfrm>
          <a:prstGeom prst="rect">
            <a:avLst/>
          </a:prstGeom>
          <a:noFill/>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b="0" kern="1200" cap="all" baseline="0">
                <a:solidFill>
                  <a:schemeClr val="tx1"/>
                </a:solidFill>
                <a:latin typeface="+mn-lt"/>
                <a:ea typeface="+mn-ea"/>
                <a:cs typeface="Plus Jakarta Sans Medium" pitchFamily="2" charset="0"/>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cap="none">
                <a:latin typeface="+mj-lt"/>
              </a:rPr>
              <a:t>This session will be recorded and available for the school year.</a:t>
            </a:r>
          </a:p>
          <a:p>
            <a:endParaRPr lang="en-US" sz="2000" cap="none">
              <a:latin typeface="+mj-lt"/>
            </a:endParaRPr>
          </a:p>
        </p:txBody>
      </p:sp>
      <p:pic>
        <p:nvPicPr>
          <p:cNvPr id="22" name="Picture 21">
            <a:extLst>
              <a:ext uri="{FF2B5EF4-FFF2-40B4-BE49-F238E27FC236}">
                <a16:creationId xmlns:a16="http://schemas.microsoft.com/office/drawing/2014/main" id="{73783BA5-34B8-B49B-B568-CD0C730FF245}"/>
              </a:ext>
            </a:extLst>
          </p:cNvPr>
          <p:cNvPicPr>
            <a:picLocks noChangeAspect="1"/>
          </p:cNvPicPr>
          <p:nvPr/>
        </p:nvPicPr>
        <p:blipFill>
          <a:blip r:embed="rId5"/>
          <a:srcRect/>
          <a:stretch/>
        </p:blipFill>
        <p:spPr>
          <a:xfrm>
            <a:off x="8874567" y="3999065"/>
            <a:ext cx="2067945" cy="2067945"/>
          </a:xfrm>
          <a:prstGeom prst="rect">
            <a:avLst/>
          </a:prstGeom>
        </p:spPr>
      </p:pic>
    </p:spTree>
    <p:extLst>
      <p:ext uri="{BB962C8B-B14F-4D97-AF65-F5344CB8AC3E}">
        <p14:creationId xmlns:p14="http://schemas.microsoft.com/office/powerpoint/2010/main" val="1954369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CBA97-64B0-D3AA-7ED2-26DE1F94CE5C}"/>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F6BF361-BA3E-09B8-C790-3625F006043C}"/>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5</a:t>
            </a:fld>
            <a:endParaRPr lang="en-US" noProof="0"/>
          </a:p>
        </p:txBody>
      </p:sp>
      <p:pic>
        <p:nvPicPr>
          <p:cNvPr id="3" name="Picture 2">
            <a:extLst>
              <a:ext uri="{FF2B5EF4-FFF2-40B4-BE49-F238E27FC236}">
                <a16:creationId xmlns:a16="http://schemas.microsoft.com/office/drawing/2014/main" id="{DBA65027-EC35-A32F-92D5-431CC05CF3FF}"/>
              </a:ext>
            </a:extLst>
          </p:cNvPr>
          <p:cNvPicPr>
            <a:picLocks noChangeAspect="1"/>
          </p:cNvPicPr>
          <p:nvPr/>
        </p:nvPicPr>
        <p:blipFill>
          <a:blip r:embed="rId3"/>
          <a:srcRect t="8250" b="8250"/>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3A1E87F6-6645-2980-3469-5929D8C65CEA}"/>
              </a:ext>
            </a:extLst>
          </p:cNvPr>
          <p:cNvSpPr>
            <a:spLocks noGrp="1"/>
          </p:cNvSpPr>
          <p:nvPr>
            <p:ph type="ctrTitle"/>
          </p:nvPr>
        </p:nvSpPr>
        <p:spPr>
          <a:xfrm>
            <a:off x="144101" y="2158716"/>
            <a:ext cx="4653190" cy="2540568"/>
          </a:xfrm>
          <a:prstGeom prst="roundRect">
            <a:avLst/>
          </a:prstGeom>
          <a:noFill/>
        </p:spPr>
        <p:txBody>
          <a:bodyPr anchor="ctr"/>
          <a:lstStyle/>
          <a:p>
            <a:r>
              <a:rPr lang="en-US" sz="5400">
                <a:solidFill>
                  <a:schemeClr val="bg1"/>
                </a:solidFill>
                <a:effectLst>
                  <a:outerShdw blurRad="50800" dist="38100" dir="2700000" algn="tl" rotWithShape="0">
                    <a:prstClr val="black">
                      <a:alpha val="40000"/>
                    </a:prstClr>
                  </a:outerShdw>
                </a:effectLst>
              </a:rPr>
              <a:t>What is Navvy+?</a:t>
            </a:r>
            <a:endParaRPr lang="en-US" sz="5400">
              <a:solidFill>
                <a:schemeClr val="bg1"/>
              </a:solidFill>
              <a:effectLst>
                <a:outerShdw blurRad="50800" dist="38100" dir="2700000" algn="tl" rotWithShape="0">
                  <a:prstClr val="black">
                    <a:alpha val="40000"/>
                  </a:prstClr>
                </a:outerShdw>
              </a:effectLst>
              <a:cs typeface="Plus Jakarta Sans"/>
            </a:endParaRPr>
          </a:p>
        </p:txBody>
      </p:sp>
    </p:spTree>
    <p:extLst>
      <p:ext uri="{BB962C8B-B14F-4D97-AF65-F5344CB8AC3E}">
        <p14:creationId xmlns:p14="http://schemas.microsoft.com/office/powerpoint/2010/main" val="428423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9A12-B8C9-35F8-790B-CBE5DCDF793D}"/>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C20DD6E3-F813-5453-24BD-21DCDEFE2C0D}"/>
              </a:ext>
            </a:extLst>
          </p:cNvPr>
          <p:cNvSpPr>
            <a:spLocks noGrp="1"/>
          </p:cNvSpPr>
          <p:nvPr>
            <p:ph type="body" sz="quarter" idx="27"/>
          </p:nvPr>
        </p:nvSpPr>
        <p:spPr/>
        <p:txBody>
          <a:bodyPr/>
          <a:lstStyle/>
          <a:p>
            <a:r>
              <a:rPr lang="en-US"/>
              <a:t>What is navvy+</a:t>
            </a:r>
          </a:p>
        </p:txBody>
      </p:sp>
      <p:sp>
        <p:nvSpPr>
          <p:cNvPr id="2" name="Title 1">
            <a:extLst>
              <a:ext uri="{FF2B5EF4-FFF2-40B4-BE49-F238E27FC236}">
                <a16:creationId xmlns:a16="http://schemas.microsoft.com/office/drawing/2014/main" id="{3DA460D8-9BC4-3BE8-24C8-8B30CDC10E9B}"/>
              </a:ext>
            </a:extLst>
          </p:cNvPr>
          <p:cNvSpPr>
            <a:spLocks noGrp="1"/>
          </p:cNvSpPr>
          <p:nvPr>
            <p:ph type="title"/>
          </p:nvPr>
        </p:nvSpPr>
        <p:spPr/>
        <p:txBody>
          <a:bodyPr/>
          <a:lstStyle/>
          <a:p>
            <a:r>
              <a:rPr lang="en-US"/>
              <a:t>Balanced assessment system</a:t>
            </a:r>
          </a:p>
        </p:txBody>
      </p:sp>
      <p:sp>
        <p:nvSpPr>
          <p:cNvPr id="3" name="Footer Placeholder 2">
            <a:extLst>
              <a:ext uri="{FF2B5EF4-FFF2-40B4-BE49-F238E27FC236}">
                <a16:creationId xmlns:a16="http://schemas.microsoft.com/office/drawing/2014/main" id="{71B0DE54-DFF4-F36C-A551-D98354EB397E}"/>
              </a:ext>
            </a:extLst>
          </p:cNvPr>
          <p:cNvSpPr>
            <a:spLocks noGrp="1"/>
          </p:cNvSpPr>
          <p:nvPr>
            <p:ph type="ftr" sz="quarter" idx="11"/>
          </p:nvPr>
        </p:nvSpPr>
        <p:spPr>
          <a:xfrm>
            <a:off x="550164" y="6439710"/>
            <a:ext cx="5608858" cy="418289"/>
          </a:xfrm>
        </p:spPr>
        <p:txBody>
          <a:bodyPr/>
          <a:lstStyle/>
          <a:p>
            <a:r>
              <a:rPr lang="en-US" dirty="0"/>
              <a:t>Copyright 2026 Pearson. All rights reserved. Materials for use by DoWEA during the 2026-2027 school year.</a:t>
            </a:r>
          </a:p>
        </p:txBody>
      </p:sp>
      <p:sp>
        <p:nvSpPr>
          <p:cNvPr id="4" name="Slide Number Placeholder 3">
            <a:extLst>
              <a:ext uri="{FF2B5EF4-FFF2-40B4-BE49-F238E27FC236}">
                <a16:creationId xmlns:a16="http://schemas.microsoft.com/office/drawing/2014/main" id="{19A953FB-87AC-41EB-E52A-C788379635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grpSp>
        <p:nvGrpSpPr>
          <p:cNvPr id="24" name="Group 23">
            <a:extLst>
              <a:ext uri="{FF2B5EF4-FFF2-40B4-BE49-F238E27FC236}">
                <a16:creationId xmlns:a16="http://schemas.microsoft.com/office/drawing/2014/main" id="{CF82E5D3-F1C1-4BA3-BC98-A4C394EB3FBB}"/>
              </a:ext>
            </a:extLst>
          </p:cNvPr>
          <p:cNvGrpSpPr/>
          <p:nvPr/>
        </p:nvGrpSpPr>
        <p:grpSpPr>
          <a:xfrm>
            <a:off x="1516828" y="1838074"/>
            <a:ext cx="8827827" cy="3820333"/>
            <a:chOff x="1516828" y="1838074"/>
            <a:chExt cx="8827827" cy="3820333"/>
          </a:xfrm>
        </p:grpSpPr>
        <p:sp>
          <p:nvSpPr>
            <p:cNvPr id="8" name="Rounded Rectangle 7">
              <a:extLst>
                <a:ext uri="{FF2B5EF4-FFF2-40B4-BE49-F238E27FC236}">
                  <a16:creationId xmlns:a16="http://schemas.microsoft.com/office/drawing/2014/main" id="{64CB31F8-4D44-E1DD-16DC-76DA0091801F}"/>
                </a:ext>
              </a:extLst>
            </p:cNvPr>
            <p:cNvSpPr/>
            <p:nvPr/>
          </p:nvSpPr>
          <p:spPr>
            <a:xfrm>
              <a:off x="9728497" y="2119257"/>
              <a:ext cx="616158" cy="277547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rPr>
                <a:t>Summative</a:t>
              </a:r>
            </a:p>
          </p:txBody>
        </p:sp>
        <p:sp>
          <p:nvSpPr>
            <p:cNvPr id="9" name="Rounded Rectangle 8">
              <a:extLst>
                <a:ext uri="{FF2B5EF4-FFF2-40B4-BE49-F238E27FC236}">
                  <a16:creationId xmlns:a16="http://schemas.microsoft.com/office/drawing/2014/main" id="{111286E1-06FE-3C6D-2AA5-EBF6B77FB00D}"/>
                </a:ext>
              </a:extLst>
            </p:cNvPr>
            <p:cNvSpPr>
              <a:spLocks noChangeAspect="1"/>
            </p:cNvSpPr>
            <p:nvPr/>
          </p:nvSpPr>
          <p:spPr>
            <a:xfrm>
              <a:off x="3035545" y="444155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0" name="Rounded Rectangle 9">
              <a:extLst>
                <a:ext uri="{FF2B5EF4-FFF2-40B4-BE49-F238E27FC236}">
                  <a16:creationId xmlns:a16="http://schemas.microsoft.com/office/drawing/2014/main" id="{A84CA45E-6870-3D84-0843-45779BB3243B}"/>
                </a:ext>
              </a:extLst>
            </p:cNvPr>
            <p:cNvSpPr>
              <a:spLocks noChangeAspect="1"/>
            </p:cNvSpPr>
            <p:nvPr/>
          </p:nvSpPr>
          <p:spPr>
            <a:xfrm>
              <a:off x="3464038" y="42881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1" name="Rounded Rectangle 10">
              <a:extLst>
                <a:ext uri="{FF2B5EF4-FFF2-40B4-BE49-F238E27FC236}">
                  <a16:creationId xmlns:a16="http://schemas.microsoft.com/office/drawing/2014/main" id="{2F636551-8922-E360-B143-6929158BF258}"/>
                </a:ext>
              </a:extLst>
            </p:cNvPr>
            <p:cNvSpPr>
              <a:spLocks noChangeAspect="1"/>
            </p:cNvSpPr>
            <p:nvPr/>
          </p:nvSpPr>
          <p:spPr>
            <a:xfrm>
              <a:off x="3892531" y="41347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2" name="Rounded Rectangle 11">
              <a:extLst>
                <a:ext uri="{FF2B5EF4-FFF2-40B4-BE49-F238E27FC236}">
                  <a16:creationId xmlns:a16="http://schemas.microsoft.com/office/drawing/2014/main" id="{016C46A0-B67A-B60D-857A-5D52AB7B64D5}"/>
                </a:ext>
              </a:extLst>
            </p:cNvPr>
            <p:cNvSpPr>
              <a:spLocks noChangeAspect="1"/>
            </p:cNvSpPr>
            <p:nvPr/>
          </p:nvSpPr>
          <p:spPr>
            <a:xfrm>
              <a:off x="4321024" y="39813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3" name="Rounded Rectangle 12">
              <a:extLst>
                <a:ext uri="{FF2B5EF4-FFF2-40B4-BE49-F238E27FC236}">
                  <a16:creationId xmlns:a16="http://schemas.microsoft.com/office/drawing/2014/main" id="{C556BCC8-7F10-8138-712E-398167349B4B}"/>
                </a:ext>
              </a:extLst>
            </p:cNvPr>
            <p:cNvSpPr>
              <a:spLocks noChangeAspect="1"/>
            </p:cNvSpPr>
            <p:nvPr/>
          </p:nvSpPr>
          <p:spPr>
            <a:xfrm>
              <a:off x="4749518" y="38279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4" name="Rounded Rectangle 13">
              <a:extLst>
                <a:ext uri="{FF2B5EF4-FFF2-40B4-BE49-F238E27FC236}">
                  <a16:creationId xmlns:a16="http://schemas.microsoft.com/office/drawing/2014/main" id="{02EC3B80-2077-2EFA-23BE-51DC5D1C3B9D}"/>
                </a:ext>
              </a:extLst>
            </p:cNvPr>
            <p:cNvSpPr>
              <a:spLocks noChangeAspect="1"/>
            </p:cNvSpPr>
            <p:nvPr/>
          </p:nvSpPr>
          <p:spPr>
            <a:xfrm>
              <a:off x="5718864" y="351382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5" name="Rounded Rectangle 14">
              <a:extLst>
                <a:ext uri="{FF2B5EF4-FFF2-40B4-BE49-F238E27FC236}">
                  <a16:creationId xmlns:a16="http://schemas.microsoft.com/office/drawing/2014/main" id="{ECD8D459-D679-F932-83D8-5F9921C5ACB8}"/>
                </a:ext>
              </a:extLst>
            </p:cNvPr>
            <p:cNvSpPr>
              <a:spLocks noChangeAspect="1"/>
            </p:cNvSpPr>
            <p:nvPr/>
          </p:nvSpPr>
          <p:spPr>
            <a:xfrm>
              <a:off x="6159022" y="3355756"/>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Rounded Rectangle 15">
              <a:extLst>
                <a:ext uri="{FF2B5EF4-FFF2-40B4-BE49-F238E27FC236}">
                  <a16:creationId xmlns:a16="http://schemas.microsoft.com/office/drawing/2014/main" id="{EBE4B542-AF87-A98F-87E4-9A301A7E923A}"/>
                </a:ext>
              </a:extLst>
            </p:cNvPr>
            <p:cNvSpPr>
              <a:spLocks noChangeAspect="1"/>
            </p:cNvSpPr>
            <p:nvPr/>
          </p:nvSpPr>
          <p:spPr>
            <a:xfrm>
              <a:off x="6599180" y="3197689"/>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7" name="Rounded Rectangle 16">
              <a:extLst>
                <a:ext uri="{FF2B5EF4-FFF2-40B4-BE49-F238E27FC236}">
                  <a16:creationId xmlns:a16="http://schemas.microsoft.com/office/drawing/2014/main" id="{5EE25B2F-514D-A1EC-F208-46E72B39D980}"/>
                </a:ext>
              </a:extLst>
            </p:cNvPr>
            <p:cNvSpPr>
              <a:spLocks noChangeAspect="1"/>
            </p:cNvSpPr>
            <p:nvPr/>
          </p:nvSpPr>
          <p:spPr>
            <a:xfrm>
              <a:off x="7039338" y="303962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 name="Rounded Rectangle 17">
              <a:extLst>
                <a:ext uri="{FF2B5EF4-FFF2-40B4-BE49-F238E27FC236}">
                  <a16:creationId xmlns:a16="http://schemas.microsoft.com/office/drawing/2014/main" id="{7947151B-17C7-E546-9E99-BE5DA1590094}"/>
                </a:ext>
              </a:extLst>
            </p:cNvPr>
            <p:cNvSpPr>
              <a:spLocks noChangeAspect="1"/>
            </p:cNvSpPr>
            <p:nvPr/>
          </p:nvSpPr>
          <p:spPr>
            <a:xfrm>
              <a:off x="7479496" y="2881557"/>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 name="Rounded Rectangle 18">
              <a:extLst>
                <a:ext uri="{FF2B5EF4-FFF2-40B4-BE49-F238E27FC236}">
                  <a16:creationId xmlns:a16="http://schemas.microsoft.com/office/drawing/2014/main" id="{3F0DE830-9263-B8E7-49F8-B145E864F290}"/>
                </a:ext>
              </a:extLst>
            </p:cNvPr>
            <p:cNvSpPr>
              <a:spLocks noChangeAspect="1"/>
            </p:cNvSpPr>
            <p:nvPr/>
          </p:nvSpPr>
          <p:spPr>
            <a:xfrm>
              <a:off x="8418043" y="256903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0" name="Rounded Rectangle 19">
              <a:extLst>
                <a:ext uri="{FF2B5EF4-FFF2-40B4-BE49-F238E27FC236}">
                  <a16:creationId xmlns:a16="http://schemas.microsoft.com/office/drawing/2014/main" id="{60E209BE-2365-DECC-2275-6B49521DAF67}"/>
                </a:ext>
              </a:extLst>
            </p:cNvPr>
            <p:cNvSpPr>
              <a:spLocks noChangeAspect="1"/>
            </p:cNvSpPr>
            <p:nvPr/>
          </p:nvSpPr>
          <p:spPr>
            <a:xfrm>
              <a:off x="8863547" y="2418155"/>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2" name="Rounded Rectangle 21">
              <a:extLst>
                <a:ext uri="{FF2B5EF4-FFF2-40B4-BE49-F238E27FC236}">
                  <a16:creationId xmlns:a16="http://schemas.microsoft.com/office/drawing/2014/main" id="{CA231631-59C5-1BBA-8D0E-F7E54C12527D}"/>
                </a:ext>
              </a:extLst>
            </p:cNvPr>
            <p:cNvSpPr>
              <a:spLocks noChangeAspect="1"/>
            </p:cNvSpPr>
            <p:nvPr/>
          </p:nvSpPr>
          <p:spPr>
            <a:xfrm>
              <a:off x="9286691" y="2267279"/>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5" name="Arc 24">
              <a:extLst>
                <a:ext uri="{FF2B5EF4-FFF2-40B4-BE49-F238E27FC236}">
                  <a16:creationId xmlns:a16="http://schemas.microsoft.com/office/drawing/2014/main" id="{2972A1B3-9802-6D1F-EEFE-06DF7D88F46E}"/>
                </a:ext>
              </a:extLst>
            </p:cNvPr>
            <p:cNvSpPr/>
            <p:nvPr/>
          </p:nvSpPr>
          <p:spPr>
            <a:xfrm rot="5400000">
              <a:off x="2752424"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6" name="Arc 25">
              <a:extLst>
                <a:ext uri="{FF2B5EF4-FFF2-40B4-BE49-F238E27FC236}">
                  <a16:creationId xmlns:a16="http://schemas.microsoft.com/office/drawing/2014/main" id="{91240B6B-356D-09BB-F9A6-7D9CE3507C60}"/>
                </a:ext>
              </a:extLst>
            </p:cNvPr>
            <p:cNvSpPr/>
            <p:nvPr/>
          </p:nvSpPr>
          <p:spPr>
            <a:xfrm rot="5400000">
              <a:off x="3132752"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7" name="Arc 26">
              <a:extLst>
                <a:ext uri="{FF2B5EF4-FFF2-40B4-BE49-F238E27FC236}">
                  <a16:creationId xmlns:a16="http://schemas.microsoft.com/office/drawing/2014/main" id="{09C02E53-BDBB-996F-A38C-35A3F9A9A7CB}"/>
                </a:ext>
              </a:extLst>
            </p:cNvPr>
            <p:cNvSpPr/>
            <p:nvPr/>
          </p:nvSpPr>
          <p:spPr>
            <a:xfrm rot="5400000">
              <a:off x="3513080"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9" name="Arc 28">
              <a:extLst>
                <a:ext uri="{FF2B5EF4-FFF2-40B4-BE49-F238E27FC236}">
                  <a16:creationId xmlns:a16="http://schemas.microsoft.com/office/drawing/2014/main" id="{801F9E7E-AA0C-3BA5-49FB-C749C90E9791}"/>
                </a:ext>
              </a:extLst>
            </p:cNvPr>
            <p:cNvSpPr/>
            <p:nvPr/>
          </p:nvSpPr>
          <p:spPr>
            <a:xfrm rot="5400000">
              <a:off x="3893408"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0" name="Arc 29">
              <a:extLst>
                <a:ext uri="{FF2B5EF4-FFF2-40B4-BE49-F238E27FC236}">
                  <a16:creationId xmlns:a16="http://schemas.microsoft.com/office/drawing/2014/main" id="{588555BD-E44A-D59C-B656-4BAD10334825}"/>
                </a:ext>
              </a:extLst>
            </p:cNvPr>
            <p:cNvSpPr/>
            <p:nvPr/>
          </p:nvSpPr>
          <p:spPr>
            <a:xfrm rot="5400000">
              <a:off x="4273736"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1" name="Arc 30">
              <a:extLst>
                <a:ext uri="{FF2B5EF4-FFF2-40B4-BE49-F238E27FC236}">
                  <a16:creationId xmlns:a16="http://schemas.microsoft.com/office/drawing/2014/main" id="{2FC08929-02CB-46FB-8EB1-F6BEF9244FA8}"/>
                </a:ext>
              </a:extLst>
            </p:cNvPr>
            <p:cNvSpPr/>
            <p:nvPr/>
          </p:nvSpPr>
          <p:spPr>
            <a:xfrm rot="5400000">
              <a:off x="465406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2" name="Arc 31">
              <a:extLst>
                <a:ext uri="{FF2B5EF4-FFF2-40B4-BE49-F238E27FC236}">
                  <a16:creationId xmlns:a16="http://schemas.microsoft.com/office/drawing/2014/main" id="{2792538F-DFD6-EF9F-3391-EE4E8EC881F4}"/>
                </a:ext>
              </a:extLst>
            </p:cNvPr>
            <p:cNvSpPr/>
            <p:nvPr/>
          </p:nvSpPr>
          <p:spPr>
            <a:xfrm rot="5400000">
              <a:off x="504454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3" name="Arc 32">
              <a:extLst>
                <a:ext uri="{FF2B5EF4-FFF2-40B4-BE49-F238E27FC236}">
                  <a16:creationId xmlns:a16="http://schemas.microsoft.com/office/drawing/2014/main" id="{DF772D62-1096-2507-A0CA-0B88C75859E6}"/>
                </a:ext>
              </a:extLst>
            </p:cNvPr>
            <p:cNvSpPr/>
            <p:nvPr/>
          </p:nvSpPr>
          <p:spPr>
            <a:xfrm rot="5400000">
              <a:off x="5424871"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4" name="Arc 33">
              <a:extLst>
                <a:ext uri="{FF2B5EF4-FFF2-40B4-BE49-F238E27FC236}">
                  <a16:creationId xmlns:a16="http://schemas.microsoft.com/office/drawing/2014/main" id="{3841A54D-43E4-2593-C1F5-2C787719EC7D}"/>
                </a:ext>
              </a:extLst>
            </p:cNvPr>
            <p:cNvSpPr/>
            <p:nvPr/>
          </p:nvSpPr>
          <p:spPr>
            <a:xfrm rot="5400000">
              <a:off x="5805199"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5" name="Arc 34">
              <a:extLst>
                <a:ext uri="{FF2B5EF4-FFF2-40B4-BE49-F238E27FC236}">
                  <a16:creationId xmlns:a16="http://schemas.microsoft.com/office/drawing/2014/main" id="{C609222D-21FB-EA5D-313D-D8706B8DE202}"/>
                </a:ext>
              </a:extLst>
            </p:cNvPr>
            <p:cNvSpPr/>
            <p:nvPr/>
          </p:nvSpPr>
          <p:spPr>
            <a:xfrm rot="5400000">
              <a:off x="6185527"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6" name="Arc 35">
              <a:extLst>
                <a:ext uri="{FF2B5EF4-FFF2-40B4-BE49-F238E27FC236}">
                  <a16:creationId xmlns:a16="http://schemas.microsoft.com/office/drawing/2014/main" id="{4B1355EF-1C2B-15A5-2EFF-1C31B082C806}"/>
                </a:ext>
              </a:extLst>
            </p:cNvPr>
            <p:cNvSpPr/>
            <p:nvPr/>
          </p:nvSpPr>
          <p:spPr>
            <a:xfrm rot="5400000">
              <a:off x="6565855"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7" name="Arc 36">
              <a:extLst>
                <a:ext uri="{FF2B5EF4-FFF2-40B4-BE49-F238E27FC236}">
                  <a16:creationId xmlns:a16="http://schemas.microsoft.com/office/drawing/2014/main" id="{47BE1A07-B8FD-5BB9-95C2-22C2E47135FA}"/>
                </a:ext>
              </a:extLst>
            </p:cNvPr>
            <p:cNvSpPr/>
            <p:nvPr/>
          </p:nvSpPr>
          <p:spPr>
            <a:xfrm rot="5400000">
              <a:off x="6946182"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8" name="Arc 37">
              <a:extLst>
                <a:ext uri="{FF2B5EF4-FFF2-40B4-BE49-F238E27FC236}">
                  <a16:creationId xmlns:a16="http://schemas.microsoft.com/office/drawing/2014/main" id="{4F291899-A025-1C89-CCB8-B5974C671AC1}"/>
                </a:ext>
              </a:extLst>
            </p:cNvPr>
            <p:cNvSpPr/>
            <p:nvPr/>
          </p:nvSpPr>
          <p:spPr>
            <a:xfrm rot="5400000">
              <a:off x="733293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9" name="Arc 38">
              <a:extLst>
                <a:ext uri="{FF2B5EF4-FFF2-40B4-BE49-F238E27FC236}">
                  <a16:creationId xmlns:a16="http://schemas.microsoft.com/office/drawing/2014/main" id="{CD894B18-7AD1-EC84-553A-8A01A2C014DF}"/>
                </a:ext>
              </a:extLst>
            </p:cNvPr>
            <p:cNvSpPr/>
            <p:nvPr/>
          </p:nvSpPr>
          <p:spPr>
            <a:xfrm rot="5400000">
              <a:off x="7713261"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0" name="Arc 39">
              <a:extLst>
                <a:ext uri="{FF2B5EF4-FFF2-40B4-BE49-F238E27FC236}">
                  <a16:creationId xmlns:a16="http://schemas.microsoft.com/office/drawing/2014/main" id="{0F2380AC-9ADB-BC99-3793-FBB71DD85757}"/>
                </a:ext>
              </a:extLst>
            </p:cNvPr>
            <p:cNvSpPr/>
            <p:nvPr/>
          </p:nvSpPr>
          <p:spPr>
            <a:xfrm rot="5400000">
              <a:off x="8093589"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1" name="Arc 40">
              <a:extLst>
                <a:ext uri="{FF2B5EF4-FFF2-40B4-BE49-F238E27FC236}">
                  <a16:creationId xmlns:a16="http://schemas.microsoft.com/office/drawing/2014/main" id="{F8DDD620-1F32-F215-D1F7-50AA1535F788}"/>
                </a:ext>
              </a:extLst>
            </p:cNvPr>
            <p:cNvSpPr/>
            <p:nvPr/>
          </p:nvSpPr>
          <p:spPr>
            <a:xfrm rot="5400000">
              <a:off x="8473917"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2" name="Arc 41">
              <a:extLst>
                <a:ext uri="{FF2B5EF4-FFF2-40B4-BE49-F238E27FC236}">
                  <a16:creationId xmlns:a16="http://schemas.microsoft.com/office/drawing/2014/main" id="{6020F8BB-5334-16D8-DA78-59123DB5B40D}"/>
                </a:ext>
              </a:extLst>
            </p:cNvPr>
            <p:cNvSpPr/>
            <p:nvPr/>
          </p:nvSpPr>
          <p:spPr>
            <a:xfrm rot="5400000">
              <a:off x="8854245"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cxnSp>
          <p:nvCxnSpPr>
            <p:cNvPr id="45" name="Straight Arrow Connector 44">
              <a:extLst>
                <a:ext uri="{FF2B5EF4-FFF2-40B4-BE49-F238E27FC236}">
                  <a16:creationId xmlns:a16="http://schemas.microsoft.com/office/drawing/2014/main" id="{93FC9C69-8CE5-582B-08A5-9EA4A5D284FA}"/>
                </a:ext>
              </a:extLst>
            </p:cNvPr>
            <p:cNvCxnSpPr>
              <a:cxnSpLocks/>
            </p:cNvCxnSpPr>
            <p:nvPr/>
          </p:nvCxnSpPr>
          <p:spPr>
            <a:xfrm flipV="1">
              <a:off x="1516828" y="1838074"/>
              <a:ext cx="8780936" cy="3056654"/>
            </a:xfrm>
            <a:prstGeom prst="straightConnector1">
              <a:avLst/>
            </a:prstGeom>
            <a:ln w="38100">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5" name="Rounded Rectangle 4">
              <a:extLst>
                <a:ext uri="{FF2B5EF4-FFF2-40B4-BE49-F238E27FC236}">
                  <a16:creationId xmlns:a16="http://schemas.microsoft.com/office/drawing/2014/main" id="{564518A5-5F7E-E78D-A381-CD8D4BFADEF6}"/>
                </a:ext>
              </a:extLst>
            </p:cNvPr>
            <p:cNvSpPr/>
            <p:nvPr/>
          </p:nvSpPr>
          <p:spPr>
            <a:xfrm>
              <a:off x="2480540"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Fall Screening</a:t>
              </a:r>
            </a:p>
          </p:txBody>
        </p:sp>
        <p:sp>
          <p:nvSpPr>
            <p:cNvPr id="7" name="Rounded Rectangle 6">
              <a:extLst>
                <a:ext uri="{FF2B5EF4-FFF2-40B4-BE49-F238E27FC236}">
                  <a16:creationId xmlns:a16="http://schemas.microsoft.com/office/drawing/2014/main" id="{5082096F-4A81-25DA-3BF6-F3B723F30BDC}"/>
                </a:ext>
              </a:extLst>
            </p:cNvPr>
            <p:cNvSpPr/>
            <p:nvPr/>
          </p:nvSpPr>
          <p:spPr>
            <a:xfrm>
              <a:off x="7903241"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Spring Screening</a:t>
              </a:r>
            </a:p>
          </p:txBody>
        </p:sp>
        <p:sp>
          <p:nvSpPr>
            <p:cNvPr id="6" name="Rounded Rectangle 5">
              <a:extLst>
                <a:ext uri="{FF2B5EF4-FFF2-40B4-BE49-F238E27FC236}">
                  <a16:creationId xmlns:a16="http://schemas.microsoft.com/office/drawing/2014/main" id="{383E82BC-2283-D036-8169-CA1C60ECE9D0}"/>
                </a:ext>
              </a:extLst>
            </p:cNvPr>
            <p:cNvSpPr/>
            <p:nvPr/>
          </p:nvSpPr>
          <p:spPr>
            <a:xfrm>
              <a:off x="5191890"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Winter Screening</a:t>
              </a:r>
            </a:p>
          </p:txBody>
        </p:sp>
        <p:sp>
          <p:nvSpPr>
            <p:cNvPr id="23" name="TextBox 22">
              <a:extLst>
                <a:ext uri="{FF2B5EF4-FFF2-40B4-BE49-F238E27FC236}">
                  <a16:creationId xmlns:a16="http://schemas.microsoft.com/office/drawing/2014/main" id="{2DD07D77-D27E-D543-23C3-30B8663D66FC}"/>
                </a:ext>
              </a:extLst>
            </p:cNvPr>
            <p:cNvSpPr txBox="1"/>
            <p:nvPr/>
          </p:nvSpPr>
          <p:spPr>
            <a:xfrm rot="20400769">
              <a:off x="2999195" y="3770331"/>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4" name="TextBox 43">
              <a:extLst>
                <a:ext uri="{FF2B5EF4-FFF2-40B4-BE49-F238E27FC236}">
                  <a16:creationId xmlns:a16="http://schemas.microsoft.com/office/drawing/2014/main" id="{BC2E0600-112F-ACF1-8BAF-EF91E7DCF6DB}"/>
                </a:ext>
              </a:extLst>
            </p:cNvPr>
            <p:cNvSpPr txBox="1"/>
            <p:nvPr/>
          </p:nvSpPr>
          <p:spPr>
            <a:xfrm rot="20444645">
              <a:off x="5690520" y="2845491"/>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7" name="TextBox 46">
              <a:extLst>
                <a:ext uri="{FF2B5EF4-FFF2-40B4-BE49-F238E27FC236}">
                  <a16:creationId xmlns:a16="http://schemas.microsoft.com/office/drawing/2014/main" id="{07925EAE-7762-6D19-D074-01B184F48BFD}"/>
                </a:ext>
              </a:extLst>
            </p:cNvPr>
            <p:cNvSpPr txBox="1"/>
            <p:nvPr/>
          </p:nvSpPr>
          <p:spPr>
            <a:xfrm rot="20400769">
              <a:off x="8280225" y="1910170"/>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8" name="TextBox 47">
              <a:extLst>
                <a:ext uri="{FF2B5EF4-FFF2-40B4-BE49-F238E27FC236}">
                  <a16:creationId xmlns:a16="http://schemas.microsoft.com/office/drawing/2014/main" id="{DD5BB4D8-6C70-C1C5-AA4D-1E9A78166EF5}"/>
                </a:ext>
              </a:extLst>
            </p:cNvPr>
            <p:cNvSpPr txBox="1"/>
            <p:nvPr/>
          </p:nvSpPr>
          <p:spPr>
            <a:xfrm>
              <a:off x="4927653" y="5412186"/>
              <a:ext cx="1963679"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panose="020B0604030504040204"/>
                  <a:ea typeface="+mn-ea"/>
                  <a:cs typeface="+mn-cs"/>
                </a:rPr>
                <a:t>Progress Monitoring</a:t>
              </a:r>
            </a:p>
          </p:txBody>
        </p:sp>
        <p:cxnSp>
          <p:nvCxnSpPr>
            <p:cNvPr id="46" name="Straight Arrow Connector 45">
              <a:extLst>
                <a:ext uri="{FF2B5EF4-FFF2-40B4-BE49-F238E27FC236}">
                  <a16:creationId xmlns:a16="http://schemas.microsoft.com/office/drawing/2014/main" id="{87E22490-4FAD-7119-A5BE-E77F3DF9F675}"/>
                </a:ext>
              </a:extLst>
            </p:cNvPr>
            <p:cNvCxnSpPr>
              <a:cxnSpLocks/>
            </p:cNvCxnSpPr>
            <p:nvPr/>
          </p:nvCxnSpPr>
          <p:spPr>
            <a:xfrm>
              <a:off x="1516828" y="4912349"/>
              <a:ext cx="8211669" cy="0"/>
            </a:xfrm>
            <a:prstGeom prst="straightConnector1">
              <a:avLst/>
            </a:prstGeom>
            <a:ln w="38100">
              <a:solidFill>
                <a:schemeClr val="tx2"/>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5" name="Arc 54">
              <a:extLst>
                <a:ext uri="{FF2B5EF4-FFF2-40B4-BE49-F238E27FC236}">
                  <a16:creationId xmlns:a16="http://schemas.microsoft.com/office/drawing/2014/main" id="{4BF0E9A3-9D6A-BEA6-12FD-7AA580D0C5F7}"/>
                </a:ext>
              </a:extLst>
            </p:cNvPr>
            <p:cNvSpPr/>
            <p:nvPr/>
          </p:nvSpPr>
          <p:spPr>
            <a:xfrm rot="5400000">
              <a:off x="9241218"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56" name="Arc 55">
              <a:extLst>
                <a:ext uri="{FF2B5EF4-FFF2-40B4-BE49-F238E27FC236}">
                  <a16:creationId xmlns:a16="http://schemas.microsoft.com/office/drawing/2014/main" id="{F4CDC4AE-2EC7-DEB4-7075-D45F35A3C6E7}"/>
                </a:ext>
              </a:extLst>
            </p:cNvPr>
            <p:cNvSpPr/>
            <p:nvPr/>
          </p:nvSpPr>
          <p:spPr>
            <a:xfrm rot="5400000">
              <a:off x="9622456"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grpSp>
    </p:spTree>
    <p:extLst>
      <p:ext uri="{BB962C8B-B14F-4D97-AF65-F5344CB8AC3E}">
        <p14:creationId xmlns:p14="http://schemas.microsoft.com/office/powerpoint/2010/main" val="25268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06E5-3787-F5F2-7A88-12D2E7E351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234AF9-FB0E-F708-7B73-C1B6F072DBDE}"/>
              </a:ext>
            </a:extLst>
          </p:cNvPr>
          <p:cNvSpPr>
            <a:spLocks noGrp="1"/>
          </p:cNvSpPr>
          <p:nvPr>
            <p:ph type="title"/>
          </p:nvPr>
        </p:nvSpPr>
        <p:spPr/>
        <p:txBody>
          <a:bodyPr/>
          <a:lstStyle/>
          <a:p>
            <a:r>
              <a:rPr lang="en-US" err="1"/>
              <a:t>Navvy+’s</a:t>
            </a:r>
            <a:r>
              <a:rPr lang="en-US"/>
              <a:t> </a:t>
            </a:r>
            <a:br>
              <a:rPr lang="en-US">
                <a:cs typeface="Plus Jakarta Sans SemiBold"/>
              </a:rPr>
            </a:br>
            <a:r>
              <a:rPr lang="en-US"/>
              <a:t>Theory of Action </a:t>
            </a:r>
            <a:endParaRPr lang="en-US">
              <a:cs typeface="Plus Jakarta Sans SemiBold"/>
            </a:endParaRPr>
          </a:p>
        </p:txBody>
      </p:sp>
      <p:sp>
        <p:nvSpPr>
          <p:cNvPr id="15" name="Text Placeholder 14">
            <a:extLst>
              <a:ext uri="{FF2B5EF4-FFF2-40B4-BE49-F238E27FC236}">
                <a16:creationId xmlns:a16="http://schemas.microsoft.com/office/drawing/2014/main" id="{D674ACF5-7354-31D9-83E9-ABCEC4CD6B4D}"/>
              </a:ext>
            </a:extLst>
          </p:cNvPr>
          <p:cNvSpPr>
            <a:spLocks noGrp="1"/>
          </p:cNvSpPr>
          <p:nvPr>
            <p:ph type="body" sz="quarter" idx="14"/>
          </p:nvPr>
        </p:nvSpPr>
        <p:spPr/>
        <p:txBody>
          <a:bodyPr/>
          <a:lstStyle/>
          <a:p>
            <a:endParaRPr lang="en-US"/>
          </a:p>
        </p:txBody>
      </p:sp>
      <p:sp>
        <p:nvSpPr>
          <p:cNvPr id="3" name="Footer Placeholder 2">
            <a:extLst>
              <a:ext uri="{FF2B5EF4-FFF2-40B4-BE49-F238E27FC236}">
                <a16:creationId xmlns:a16="http://schemas.microsoft.com/office/drawing/2014/main" id="{DC74EAE4-549B-0341-9E8A-6280452AD3CA}"/>
              </a:ext>
            </a:extLst>
          </p:cNvPr>
          <p:cNvSpPr>
            <a:spLocks noGrp="1" noRot="1" noMove="1" noResize="1" noEditPoints="1" noAdjustHandles="1" noChangeArrowheads="1" noChangeShapeType="1"/>
          </p:cNvSpPr>
          <p:nvPr>
            <p:ph type="ftr" sz="quarter" idx="11"/>
          </p:nvPr>
        </p:nvSpPr>
        <p:spPr/>
        <p:txBody>
          <a:bodyPr/>
          <a:lstStyle/>
          <a:p>
            <a:r>
              <a:rPr lang="en-US" dirty="0"/>
              <a:t>Copyright 2026 Pearson. All rights reserved. Materials for use by DoWEA during the 2026-2027 school year.</a:t>
            </a:r>
          </a:p>
        </p:txBody>
      </p:sp>
      <p:sp>
        <p:nvSpPr>
          <p:cNvPr id="4" name="Slide Number Placeholder 3">
            <a:extLst>
              <a:ext uri="{FF2B5EF4-FFF2-40B4-BE49-F238E27FC236}">
                <a16:creationId xmlns:a16="http://schemas.microsoft.com/office/drawing/2014/main" id="{05080573-D688-D5C8-D636-2DF9244AF2B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7</a:t>
            </a:fld>
            <a:endParaRPr lang="en-US"/>
          </a:p>
        </p:txBody>
      </p:sp>
      <p:sp>
        <p:nvSpPr>
          <p:cNvPr id="10" name="TextBox 9">
            <a:extLst>
              <a:ext uri="{FF2B5EF4-FFF2-40B4-BE49-F238E27FC236}">
                <a16:creationId xmlns:a16="http://schemas.microsoft.com/office/drawing/2014/main" id="{E19EEC06-961A-A14D-2460-633A67AD1E81}"/>
              </a:ext>
            </a:extLst>
          </p:cNvPr>
          <p:cNvSpPr txBox="1"/>
          <p:nvPr/>
        </p:nvSpPr>
        <p:spPr>
          <a:xfrm>
            <a:off x="545698" y="2458390"/>
            <a:ext cx="3707325" cy="3088025"/>
          </a:xfrm>
          <a:prstGeom prst="rect">
            <a:avLst/>
          </a:prstGeom>
          <a:noFill/>
        </p:spPr>
        <p:txBody>
          <a:bodyPr wrap="square" lIns="91440" tIns="45720" rIns="91440" bIns="45720" anchor="t">
            <a:spAutoFit/>
          </a:bodyPr>
          <a:lstStyle/>
          <a:p>
            <a:pPr>
              <a:spcBef>
                <a:spcPts val="500"/>
              </a:spcBef>
              <a:spcAft>
                <a:spcPct val="0"/>
              </a:spcAft>
            </a:pPr>
            <a:r>
              <a:rPr lang="en-US" sz="2000">
                <a:solidFill>
                  <a:srgbClr val="0D004D"/>
                </a:solidFill>
                <a:ea typeface="Open Sans Light"/>
                <a:cs typeface="Plus Jakarta Sans"/>
              </a:rPr>
              <a:t>If it isn’t </a:t>
            </a:r>
            <a:r>
              <a:rPr lang="en-US" sz="2000" b="1">
                <a:solidFill>
                  <a:srgbClr val="0D004D"/>
                </a:solidFill>
                <a:ea typeface="Open Sans Light"/>
                <a:cs typeface="Plus Jakarta Sans"/>
              </a:rPr>
              <a:t>timely</a:t>
            </a:r>
            <a:r>
              <a:rPr lang="en-US" sz="2000">
                <a:solidFill>
                  <a:srgbClr val="0D004D"/>
                </a:solidFill>
                <a:ea typeface="Open Sans Light"/>
                <a:cs typeface="Plus Jakarta Sans"/>
              </a:rPr>
              <a:t>, we can’t use it</a:t>
            </a:r>
          </a:p>
          <a:p>
            <a:pPr>
              <a:spcBef>
                <a:spcPts val="500"/>
              </a:spcBef>
              <a:spcAft>
                <a:spcPct val="0"/>
              </a:spcAft>
            </a:pPr>
            <a:endParaRPr lang="en-US" sz="2000">
              <a:solidFill>
                <a:srgbClr val="0D004D"/>
              </a:solidFill>
              <a:ea typeface="Open Sans Light"/>
              <a:cs typeface="Plus Jakarta Sans"/>
            </a:endParaRPr>
          </a:p>
          <a:p>
            <a:pPr>
              <a:spcBef>
                <a:spcPts val="500"/>
              </a:spcBef>
              <a:spcAft>
                <a:spcPct val="0"/>
              </a:spcAft>
            </a:pPr>
            <a:r>
              <a:rPr lang="en-US" sz="2000">
                <a:solidFill>
                  <a:srgbClr val="0D004D"/>
                </a:solidFill>
                <a:ea typeface="Open Sans Light"/>
                <a:cs typeface="Plus Jakarta Sans"/>
              </a:rPr>
              <a:t>If it isn’t </a:t>
            </a:r>
            <a:r>
              <a:rPr lang="en-US" sz="2000" b="1">
                <a:solidFill>
                  <a:srgbClr val="0D004D"/>
                </a:solidFill>
                <a:ea typeface="Open Sans Light"/>
                <a:cs typeface="Plus Jakarta Sans"/>
              </a:rPr>
              <a:t>accurate</a:t>
            </a:r>
            <a:r>
              <a:rPr lang="en-US" sz="2000">
                <a:solidFill>
                  <a:srgbClr val="0D004D"/>
                </a:solidFill>
                <a:ea typeface="Open Sans Light"/>
                <a:cs typeface="Plus Jakarta Sans"/>
              </a:rPr>
              <a:t>, it could misguide our next steps</a:t>
            </a:r>
          </a:p>
          <a:p>
            <a:pPr>
              <a:spcBef>
                <a:spcPts val="500"/>
              </a:spcBef>
              <a:spcAft>
                <a:spcPct val="0"/>
              </a:spcAft>
            </a:pPr>
            <a:endParaRPr lang="en-US" sz="2000">
              <a:solidFill>
                <a:srgbClr val="0D004D"/>
              </a:solidFill>
              <a:ea typeface="Open Sans Light"/>
              <a:cs typeface="Plus Jakarta Sans"/>
            </a:endParaRPr>
          </a:p>
          <a:p>
            <a:pPr>
              <a:spcBef>
                <a:spcPts val="500"/>
              </a:spcBef>
              <a:spcAft>
                <a:spcPct val="0"/>
              </a:spcAft>
            </a:pPr>
            <a:r>
              <a:rPr lang="en-US" sz="2000">
                <a:solidFill>
                  <a:srgbClr val="0D004D"/>
                </a:solidFill>
                <a:ea typeface="Open Sans Light"/>
                <a:cs typeface="Plus Jakarta Sans"/>
              </a:rPr>
              <a:t>If it isn’t </a:t>
            </a:r>
            <a:r>
              <a:rPr lang="en-US" sz="2000" b="1">
                <a:solidFill>
                  <a:srgbClr val="0D004D"/>
                </a:solidFill>
                <a:ea typeface="Open Sans Light"/>
                <a:cs typeface="Plus Jakarta Sans"/>
              </a:rPr>
              <a:t>specific</a:t>
            </a:r>
            <a:r>
              <a:rPr lang="en-US" sz="2000">
                <a:solidFill>
                  <a:srgbClr val="0D004D"/>
                </a:solidFill>
                <a:ea typeface="Open Sans Light"/>
                <a:cs typeface="Plus Jakarta Sans"/>
              </a:rPr>
              <a:t>, we can’t act on it</a:t>
            </a:r>
            <a:endParaRPr lang="en-US" sz="2000">
              <a:solidFill>
                <a:srgbClr val="0D004D"/>
              </a:solidFill>
              <a:cs typeface="Plus Jakarta Sans"/>
            </a:endParaRPr>
          </a:p>
          <a:p>
            <a:pPr marL="342900" indent="-342900">
              <a:spcAft>
                <a:spcPts val="1200"/>
              </a:spcAft>
              <a:buFont typeface="Arial"/>
              <a:buChar char="•"/>
            </a:pPr>
            <a:endParaRPr lang="en-US">
              <a:solidFill>
                <a:srgbClr val="0D004D"/>
              </a:solidFill>
              <a:cs typeface="Plus Jakarta Sans"/>
            </a:endParaRPr>
          </a:p>
        </p:txBody>
      </p:sp>
      <p:sp>
        <p:nvSpPr>
          <p:cNvPr id="6" name="Text Placeholder 5">
            <a:extLst>
              <a:ext uri="{FF2B5EF4-FFF2-40B4-BE49-F238E27FC236}">
                <a16:creationId xmlns:a16="http://schemas.microsoft.com/office/drawing/2014/main" id="{F1E12684-8116-E375-1861-D512FAB8BEC2}"/>
              </a:ext>
            </a:extLst>
          </p:cNvPr>
          <p:cNvSpPr>
            <a:spLocks noGrp="1"/>
          </p:cNvSpPr>
          <p:nvPr>
            <p:ph type="body" sz="quarter" idx="27"/>
          </p:nvPr>
        </p:nvSpPr>
        <p:spPr/>
        <p:txBody>
          <a:bodyPr/>
          <a:lstStyle/>
          <a:p>
            <a:r>
              <a:rPr lang="en-US"/>
              <a:t>What is navvy+</a:t>
            </a:r>
          </a:p>
        </p:txBody>
      </p:sp>
      <p:grpSp>
        <p:nvGrpSpPr>
          <p:cNvPr id="5" name="Group 4">
            <a:extLst>
              <a:ext uri="{FF2B5EF4-FFF2-40B4-BE49-F238E27FC236}">
                <a16:creationId xmlns:a16="http://schemas.microsoft.com/office/drawing/2014/main" id="{F136B1F4-F747-2F51-5305-EE9355EF1A05}"/>
              </a:ext>
            </a:extLst>
          </p:cNvPr>
          <p:cNvGrpSpPr/>
          <p:nvPr/>
        </p:nvGrpSpPr>
        <p:grpSpPr>
          <a:xfrm>
            <a:off x="5002305" y="703601"/>
            <a:ext cx="6522721" cy="4994535"/>
            <a:chOff x="5002305" y="703601"/>
            <a:chExt cx="6522721" cy="4994535"/>
          </a:xfrm>
        </p:grpSpPr>
        <p:sp>
          <p:nvSpPr>
            <p:cNvPr id="7" name="Rounded Rectangle 14">
              <a:extLst>
                <a:ext uri="{FF2B5EF4-FFF2-40B4-BE49-F238E27FC236}">
                  <a16:creationId xmlns:a16="http://schemas.microsoft.com/office/drawing/2014/main" id="{679A41AD-5210-8597-C131-0EDD9B386C53}"/>
                </a:ext>
                <a:ext uri="{C183D7F6-B498-43B3-948B-1728B52AA6E4}">
                  <adec:decorative xmlns:adec="http://schemas.microsoft.com/office/drawing/2017/decorative" val="1"/>
                </a:ext>
              </a:extLst>
            </p:cNvPr>
            <p:cNvSpPr/>
            <p:nvPr/>
          </p:nvSpPr>
          <p:spPr bwMode="white">
            <a:xfrm>
              <a:off x="5002305" y="703601"/>
              <a:ext cx="6522721" cy="4994535"/>
            </a:xfrm>
            <a:prstGeom prst="roundRect">
              <a:avLst>
                <a:gd name="adj" fmla="val 4117"/>
              </a:avLst>
            </a:prstGeom>
            <a:solidFill>
              <a:srgbClr val="FFFFFF"/>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581">
              <a:extLst>
                <a:ext uri="{FF2B5EF4-FFF2-40B4-BE49-F238E27FC236}">
                  <a16:creationId xmlns:a16="http://schemas.microsoft.com/office/drawing/2014/main" id="{A7365674-F878-1A19-1136-A1D3833D1870}"/>
                </a:ext>
              </a:extLst>
            </p:cNvPr>
            <p:cNvSpPr txBox="1">
              <a:spLocks/>
            </p:cNvSpPr>
            <p:nvPr/>
          </p:nvSpPr>
          <p:spPr>
            <a:xfrm>
              <a:off x="5311551" y="925061"/>
              <a:ext cx="2051598" cy="369332"/>
            </a:xfrm>
            <a:prstGeom prst="rect">
              <a:avLst/>
            </a:prstGeom>
          </p:spPr>
          <p:txBody>
            <a:bodyPr vert="horz" wrap="square" lIns="0" tIns="0" rIns="0" bIns="0" rtlCol="0" anchor="ctr">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buNone/>
              </a:pPr>
              <a:r>
                <a:rPr lang="en-US" sz="2400" b="1" noProof="0">
                  <a:solidFill>
                    <a:srgbClr val="512EAB"/>
                  </a:solidFill>
                </a:rPr>
                <a:t>Plan</a:t>
              </a:r>
            </a:p>
          </p:txBody>
        </p:sp>
        <p:sp>
          <p:nvSpPr>
            <p:cNvPr id="9" name="Text Placeholder 581">
              <a:extLst>
                <a:ext uri="{FF2B5EF4-FFF2-40B4-BE49-F238E27FC236}">
                  <a16:creationId xmlns:a16="http://schemas.microsoft.com/office/drawing/2014/main" id="{87496499-23AE-6468-3FA0-B03A58AFE284}"/>
                </a:ext>
              </a:extLst>
            </p:cNvPr>
            <p:cNvSpPr txBox="1">
              <a:spLocks/>
            </p:cNvSpPr>
            <p:nvPr/>
          </p:nvSpPr>
          <p:spPr>
            <a:xfrm>
              <a:off x="5311551" y="1377613"/>
              <a:ext cx="2051598" cy="861774"/>
            </a:xfrm>
            <a:prstGeom prst="rect">
              <a:avLst/>
            </a:prstGeom>
          </p:spPr>
          <p:txBody>
            <a:bodyPr vert="horz" wrap="square" lIns="0" tIns="0" rIns="0" bIns="0" rtlCol="0" anchor="t">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buNone/>
              </a:pPr>
              <a:r>
                <a:rPr lang="en-US" sz="1400" noProof="1">
                  <a:solidFill>
                    <a:srgbClr val="0D004D"/>
                  </a:solidFill>
                </a:rPr>
                <a:t>Make a plan to address student needs using Navvy’s </a:t>
              </a:r>
              <a:r>
                <a:rPr lang="en-US" sz="1400" b="1" noProof="1">
                  <a:solidFill>
                    <a:srgbClr val="0D004D"/>
                  </a:solidFill>
                </a:rPr>
                <a:t>instructional resources </a:t>
              </a:r>
              <a:endParaRPr lang="en-US" sz="1400" noProof="1">
                <a:solidFill>
                  <a:srgbClr val="0D004D"/>
                </a:solidFill>
              </a:endParaRPr>
            </a:p>
          </p:txBody>
        </p:sp>
        <p:sp>
          <p:nvSpPr>
            <p:cNvPr id="12" name="Text Placeholder 581">
              <a:extLst>
                <a:ext uri="{FF2B5EF4-FFF2-40B4-BE49-F238E27FC236}">
                  <a16:creationId xmlns:a16="http://schemas.microsoft.com/office/drawing/2014/main" id="{0E3352AA-5395-4C7E-B8B9-72DEACCB3738}"/>
                </a:ext>
              </a:extLst>
            </p:cNvPr>
            <p:cNvSpPr txBox="1">
              <a:spLocks/>
            </p:cNvSpPr>
            <p:nvPr/>
          </p:nvSpPr>
          <p:spPr>
            <a:xfrm>
              <a:off x="9272769" y="925061"/>
              <a:ext cx="2051598" cy="369332"/>
            </a:xfrm>
            <a:prstGeom prst="rect">
              <a:avLst/>
            </a:prstGeom>
          </p:spPr>
          <p:txBody>
            <a:bodyPr vert="horz" wrap="square" lIns="0" tIns="0" rIns="0" bIns="0" rtlCol="0" anchor="ctr">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lgn="r">
                <a:buNone/>
              </a:pPr>
              <a:r>
                <a:rPr lang="en-US" sz="2400" b="1" noProof="0">
                  <a:solidFill>
                    <a:srgbClr val="512EAB"/>
                  </a:solidFill>
                </a:rPr>
                <a:t>Teach</a:t>
              </a:r>
            </a:p>
          </p:txBody>
        </p:sp>
        <p:sp>
          <p:nvSpPr>
            <p:cNvPr id="13" name="Text Placeholder 581">
              <a:extLst>
                <a:ext uri="{FF2B5EF4-FFF2-40B4-BE49-F238E27FC236}">
                  <a16:creationId xmlns:a16="http://schemas.microsoft.com/office/drawing/2014/main" id="{4EA1D63E-DE2B-364D-5A33-556C5C79D7E7}"/>
                </a:ext>
              </a:extLst>
            </p:cNvPr>
            <p:cNvSpPr txBox="1">
              <a:spLocks/>
            </p:cNvSpPr>
            <p:nvPr/>
          </p:nvSpPr>
          <p:spPr>
            <a:xfrm>
              <a:off x="9272769" y="1377613"/>
              <a:ext cx="2051598" cy="861774"/>
            </a:xfrm>
            <a:prstGeom prst="rect">
              <a:avLst/>
            </a:prstGeom>
          </p:spPr>
          <p:txBody>
            <a:bodyPr vert="horz" wrap="square" lIns="0" tIns="0" rIns="0" bIns="0" rtlCol="0" anchor="t">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lgn="r">
                <a:buNone/>
              </a:pPr>
              <a:r>
                <a:rPr lang="en-US" sz="1400" noProof="1">
                  <a:solidFill>
                    <a:srgbClr val="0D004D"/>
                  </a:solidFill>
                </a:rPr>
                <a:t>Provide </a:t>
              </a:r>
              <a:r>
                <a:rPr lang="en-US" sz="1400" b="1" noProof="1">
                  <a:solidFill>
                    <a:srgbClr val="0D004D"/>
                  </a:solidFill>
                </a:rPr>
                <a:t>best first instruction</a:t>
              </a:r>
              <a:r>
                <a:rPr lang="en-US" sz="1400" noProof="1">
                  <a:solidFill>
                    <a:srgbClr val="0D004D"/>
                  </a:solidFill>
                </a:rPr>
                <a:t> and  learning  opportunities for students </a:t>
              </a:r>
            </a:p>
          </p:txBody>
        </p:sp>
        <p:sp>
          <p:nvSpPr>
            <p:cNvPr id="14" name="Text Placeholder 581">
              <a:extLst>
                <a:ext uri="{FF2B5EF4-FFF2-40B4-BE49-F238E27FC236}">
                  <a16:creationId xmlns:a16="http://schemas.microsoft.com/office/drawing/2014/main" id="{0F331281-9692-E3E6-0A9E-25A889C9D791}"/>
                </a:ext>
              </a:extLst>
            </p:cNvPr>
            <p:cNvSpPr txBox="1">
              <a:spLocks/>
            </p:cNvSpPr>
            <p:nvPr/>
          </p:nvSpPr>
          <p:spPr>
            <a:xfrm>
              <a:off x="5280768" y="3148349"/>
              <a:ext cx="2051598" cy="738664"/>
            </a:xfrm>
            <a:prstGeom prst="rect">
              <a:avLst/>
            </a:prstGeom>
          </p:spPr>
          <p:txBody>
            <a:bodyPr vert="horz" wrap="square" lIns="0" tIns="0" rIns="0" bIns="0" rtlCol="0" anchor="ctr">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buNone/>
              </a:pPr>
              <a:r>
                <a:rPr lang="en-US" sz="2400" b="1" noProof="0">
                  <a:solidFill>
                    <a:srgbClr val="512EAB"/>
                  </a:solidFill>
                </a:rPr>
                <a:t>Reflect on Results</a:t>
              </a:r>
            </a:p>
          </p:txBody>
        </p:sp>
        <p:sp>
          <p:nvSpPr>
            <p:cNvPr id="16" name="Text Placeholder 581">
              <a:extLst>
                <a:ext uri="{FF2B5EF4-FFF2-40B4-BE49-F238E27FC236}">
                  <a16:creationId xmlns:a16="http://schemas.microsoft.com/office/drawing/2014/main" id="{EFC63C8D-DC26-8487-567D-EF7078518E49}"/>
                </a:ext>
              </a:extLst>
            </p:cNvPr>
            <p:cNvSpPr txBox="1">
              <a:spLocks/>
            </p:cNvSpPr>
            <p:nvPr/>
          </p:nvSpPr>
          <p:spPr>
            <a:xfrm>
              <a:off x="5290124" y="4041922"/>
              <a:ext cx="2051598" cy="1508105"/>
            </a:xfrm>
            <a:prstGeom prst="rect">
              <a:avLst/>
            </a:prstGeom>
          </p:spPr>
          <p:txBody>
            <a:bodyPr vert="horz" wrap="square" lIns="0" tIns="0" rIns="0" bIns="0" rtlCol="0" anchor="t">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buNone/>
              </a:pPr>
              <a:r>
                <a:rPr lang="en-US" sz="1400" noProof="1">
                  <a:solidFill>
                    <a:srgbClr val="0D004D"/>
                  </a:solidFill>
                </a:rPr>
                <a:t>Use </a:t>
              </a:r>
              <a:r>
                <a:rPr lang="en-US" sz="1400" b="1" noProof="1">
                  <a:solidFill>
                    <a:srgbClr val="0D004D"/>
                  </a:solidFill>
                </a:rPr>
                <a:t>Roster by Standard</a:t>
              </a:r>
              <a:r>
                <a:rPr lang="en-US" sz="1400" noProof="1">
                  <a:solidFill>
                    <a:srgbClr val="0D004D"/>
                  </a:solidFill>
                </a:rPr>
                <a:t>, </a:t>
              </a:r>
              <a:r>
                <a:rPr lang="en-US" sz="1400" b="1" noProof="1">
                  <a:solidFill>
                    <a:srgbClr val="0D004D"/>
                  </a:solidFill>
                </a:rPr>
                <a:t>Component Accuracy</a:t>
              </a:r>
              <a:r>
                <a:rPr lang="en-US" sz="1400" noProof="1">
                  <a:solidFill>
                    <a:srgbClr val="0D004D"/>
                  </a:solidFill>
                </a:rPr>
                <a:t>, and </a:t>
              </a:r>
              <a:r>
                <a:rPr lang="en-US" sz="1400" b="1" noProof="1">
                  <a:solidFill>
                    <a:srgbClr val="0D004D"/>
                  </a:solidFill>
                </a:rPr>
                <a:t>Practice Response Frequency </a:t>
              </a:r>
              <a:r>
                <a:rPr lang="en-US" sz="1400" noProof="1">
                  <a:solidFill>
                    <a:srgbClr val="0D004D"/>
                  </a:solidFill>
                </a:rPr>
                <a:t>reports to review data and identify student level of support</a:t>
              </a:r>
            </a:p>
          </p:txBody>
        </p:sp>
        <p:sp>
          <p:nvSpPr>
            <p:cNvPr id="17" name="Text Placeholder 581">
              <a:extLst>
                <a:ext uri="{FF2B5EF4-FFF2-40B4-BE49-F238E27FC236}">
                  <a16:creationId xmlns:a16="http://schemas.microsoft.com/office/drawing/2014/main" id="{46CD8F63-B6C9-49D9-1797-D8865A73CAB1}"/>
                </a:ext>
              </a:extLst>
            </p:cNvPr>
            <p:cNvSpPr txBox="1">
              <a:spLocks/>
            </p:cNvSpPr>
            <p:nvPr/>
          </p:nvSpPr>
          <p:spPr>
            <a:xfrm>
              <a:off x="8919732" y="3174574"/>
              <a:ext cx="2454960" cy="738664"/>
            </a:xfrm>
            <a:prstGeom prst="rect">
              <a:avLst/>
            </a:prstGeom>
          </p:spPr>
          <p:txBody>
            <a:bodyPr vert="horz" wrap="square" lIns="0" tIns="0" rIns="0" bIns="0" rtlCol="0" anchor="ctr">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lgn="r">
                <a:buNone/>
              </a:pPr>
              <a:r>
                <a:rPr lang="en-US" sz="2400" b="1" noProof="0">
                  <a:solidFill>
                    <a:srgbClr val="512EAB"/>
                  </a:solidFill>
                </a:rPr>
                <a:t>Check </a:t>
              </a:r>
              <a:r>
                <a:rPr lang="en-US" sz="2300" b="1" noProof="0">
                  <a:solidFill>
                    <a:srgbClr val="512EAB"/>
                  </a:solidFill>
                </a:rPr>
                <a:t>Understanding</a:t>
              </a:r>
            </a:p>
          </p:txBody>
        </p:sp>
        <p:sp>
          <p:nvSpPr>
            <p:cNvPr id="18" name="Text Placeholder 581">
              <a:extLst>
                <a:ext uri="{FF2B5EF4-FFF2-40B4-BE49-F238E27FC236}">
                  <a16:creationId xmlns:a16="http://schemas.microsoft.com/office/drawing/2014/main" id="{63AB5593-8F64-0446-4D92-72B0B39AFA39}"/>
                </a:ext>
              </a:extLst>
            </p:cNvPr>
            <p:cNvSpPr txBox="1">
              <a:spLocks/>
            </p:cNvSpPr>
            <p:nvPr/>
          </p:nvSpPr>
          <p:spPr>
            <a:xfrm>
              <a:off x="8545959" y="4064030"/>
              <a:ext cx="2828733" cy="861774"/>
            </a:xfrm>
            <a:prstGeom prst="rect">
              <a:avLst/>
            </a:prstGeom>
          </p:spPr>
          <p:txBody>
            <a:bodyPr vert="horz" wrap="square" lIns="0" tIns="0" rIns="0" bIns="0" rtlCol="0" anchor="t">
              <a:spAutoFit/>
            </a:bodyPr>
            <a:lstStyle>
              <a:lvl1pPr marL="228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indent="0" algn="r">
                <a:buNone/>
              </a:pPr>
              <a:r>
                <a:rPr lang="en-US" sz="1400" noProof="1">
                  <a:solidFill>
                    <a:srgbClr val="0D004D"/>
                  </a:solidFill>
                </a:rPr>
                <a:t>Assign standards-level </a:t>
              </a:r>
              <a:r>
                <a:rPr lang="en-US" sz="1400" b="1" noProof="1">
                  <a:solidFill>
                    <a:srgbClr val="0D004D"/>
                  </a:solidFill>
                </a:rPr>
                <a:t>Competency Checks </a:t>
              </a:r>
              <a:r>
                <a:rPr lang="en-US" sz="1400" noProof="1">
                  <a:solidFill>
                    <a:srgbClr val="0D004D"/>
                  </a:solidFill>
                </a:rPr>
                <a:t>and </a:t>
              </a:r>
              <a:r>
                <a:rPr lang="en-US" sz="1400" b="1" noProof="1">
                  <a:solidFill>
                    <a:srgbClr val="0D004D"/>
                  </a:solidFill>
                </a:rPr>
                <a:t>Practice Checks </a:t>
              </a:r>
              <a:r>
                <a:rPr lang="en-US" sz="1400" noProof="1">
                  <a:solidFill>
                    <a:srgbClr val="0D004D"/>
                  </a:solidFill>
                </a:rPr>
                <a:t>to measure understanding </a:t>
              </a:r>
            </a:p>
          </p:txBody>
        </p:sp>
        <p:sp>
          <p:nvSpPr>
            <p:cNvPr id="19" name="Title 142">
              <a:extLst>
                <a:ext uri="{FF2B5EF4-FFF2-40B4-BE49-F238E27FC236}">
                  <a16:creationId xmlns:a16="http://schemas.microsoft.com/office/drawing/2014/main" id="{49072227-087C-6174-7889-55B6E4F93384}"/>
                </a:ext>
                <a:ext uri="{C183D7F6-B498-43B3-948B-1728B52AA6E4}">
                  <adec:decorative xmlns:adec="http://schemas.microsoft.com/office/drawing/2017/decorative" val="1"/>
                </a:ext>
              </a:extLst>
            </p:cNvPr>
            <p:cNvSpPr txBox="1">
              <a:spLocks/>
            </p:cNvSpPr>
            <p:nvPr/>
          </p:nvSpPr>
          <p:spPr>
            <a:xfrm>
              <a:off x="7934484" y="2675568"/>
              <a:ext cx="284353" cy="2843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ctr"/>
              <a:endParaRPr lang="en-US" sz="1400" noProof="1">
                <a:solidFill>
                  <a:srgbClr val="512EAB"/>
                </a:solidFill>
              </a:endParaRPr>
            </a:p>
          </p:txBody>
        </p:sp>
        <p:sp>
          <p:nvSpPr>
            <p:cNvPr id="20" name="Title 142">
              <a:extLst>
                <a:ext uri="{FF2B5EF4-FFF2-40B4-BE49-F238E27FC236}">
                  <a16:creationId xmlns:a16="http://schemas.microsoft.com/office/drawing/2014/main" id="{5B010A1F-E84F-CEF9-0457-D7FCEAC03A42}"/>
                </a:ext>
                <a:ext uri="{C183D7F6-B498-43B3-948B-1728B52AA6E4}">
                  <adec:decorative xmlns:adec="http://schemas.microsoft.com/office/drawing/2017/decorative" val="1"/>
                </a:ext>
              </a:extLst>
            </p:cNvPr>
            <p:cNvSpPr txBox="1">
              <a:spLocks/>
            </p:cNvSpPr>
            <p:nvPr/>
          </p:nvSpPr>
          <p:spPr>
            <a:xfrm>
              <a:off x="8417080" y="2675568"/>
              <a:ext cx="284353" cy="2843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ctr"/>
              <a:endParaRPr lang="en-US" sz="1400" noProof="1">
                <a:solidFill>
                  <a:srgbClr val="512EAB"/>
                </a:solidFill>
              </a:endParaRPr>
            </a:p>
          </p:txBody>
        </p:sp>
        <p:sp>
          <p:nvSpPr>
            <p:cNvPr id="21" name="Title 142">
              <a:extLst>
                <a:ext uri="{FF2B5EF4-FFF2-40B4-BE49-F238E27FC236}">
                  <a16:creationId xmlns:a16="http://schemas.microsoft.com/office/drawing/2014/main" id="{5D0ED178-089C-636C-F7B8-682FD5E2FD94}"/>
                </a:ext>
                <a:ext uri="{C183D7F6-B498-43B3-948B-1728B52AA6E4}">
                  <adec:decorative xmlns:adec="http://schemas.microsoft.com/office/drawing/2017/decorative" val="1"/>
                </a:ext>
              </a:extLst>
            </p:cNvPr>
            <p:cNvSpPr txBox="1">
              <a:spLocks/>
            </p:cNvSpPr>
            <p:nvPr/>
          </p:nvSpPr>
          <p:spPr>
            <a:xfrm>
              <a:off x="7934484" y="3112936"/>
              <a:ext cx="284353" cy="2843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ctr"/>
              <a:endParaRPr lang="en-US" sz="1400" noProof="1">
                <a:solidFill>
                  <a:srgbClr val="512EAB"/>
                </a:solidFill>
              </a:endParaRPr>
            </a:p>
          </p:txBody>
        </p:sp>
        <p:sp>
          <p:nvSpPr>
            <p:cNvPr id="22" name="Title 142">
              <a:extLst>
                <a:ext uri="{FF2B5EF4-FFF2-40B4-BE49-F238E27FC236}">
                  <a16:creationId xmlns:a16="http://schemas.microsoft.com/office/drawing/2014/main" id="{57FFF92B-387B-E38A-0FEF-7250359CA745}"/>
                </a:ext>
                <a:ext uri="{C183D7F6-B498-43B3-948B-1728B52AA6E4}">
                  <adec:decorative xmlns:adec="http://schemas.microsoft.com/office/drawing/2017/decorative" val="1"/>
                </a:ext>
              </a:extLst>
            </p:cNvPr>
            <p:cNvSpPr txBox="1">
              <a:spLocks/>
            </p:cNvSpPr>
            <p:nvPr/>
          </p:nvSpPr>
          <p:spPr>
            <a:xfrm>
              <a:off x="8417080" y="3112936"/>
              <a:ext cx="284353" cy="284353"/>
            </a:xfrm>
            <a:prstGeom prst="rect">
              <a:avLst/>
            </a:prstGeom>
          </p:spPr>
          <p:txBody>
            <a:bodyPr vert="horz"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ctr"/>
              <a:endParaRPr lang="en-US" sz="1400" noProof="1">
                <a:solidFill>
                  <a:srgbClr val="512EAB"/>
                </a:solidFill>
              </a:endParaRPr>
            </a:p>
          </p:txBody>
        </p:sp>
        <p:cxnSp>
          <p:nvCxnSpPr>
            <p:cNvPr id="23" name="Straight Connector 22">
              <a:extLst>
                <a:ext uri="{FF2B5EF4-FFF2-40B4-BE49-F238E27FC236}">
                  <a16:creationId xmlns:a16="http://schemas.microsoft.com/office/drawing/2014/main" id="{74D2544B-462B-F893-A405-3BE3A15628E9}"/>
                </a:ext>
                <a:ext uri="{C183D7F6-B498-43B3-948B-1728B52AA6E4}">
                  <adec:decorative xmlns:adec="http://schemas.microsoft.com/office/drawing/2017/decorative" val="1"/>
                </a:ext>
              </a:extLst>
            </p:cNvPr>
            <p:cNvCxnSpPr>
              <a:cxnSpLocks/>
            </p:cNvCxnSpPr>
            <p:nvPr/>
          </p:nvCxnSpPr>
          <p:spPr>
            <a:xfrm>
              <a:off x="8317960" y="927438"/>
              <a:ext cx="0" cy="4217982"/>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07F54B8-FD8D-2268-3805-E45D6B127857}"/>
                </a:ext>
                <a:ext uri="{C183D7F6-B498-43B3-948B-1728B52AA6E4}">
                  <adec:decorative xmlns:adec="http://schemas.microsoft.com/office/drawing/2017/decorative" val="1"/>
                </a:ext>
              </a:extLst>
            </p:cNvPr>
            <p:cNvCxnSpPr>
              <a:cxnSpLocks/>
            </p:cNvCxnSpPr>
            <p:nvPr/>
          </p:nvCxnSpPr>
          <p:spPr>
            <a:xfrm>
              <a:off x="5311551" y="3036430"/>
              <a:ext cx="601281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grpSp>
          <p:nvGrpSpPr>
            <p:cNvPr id="25" name="Group 24">
              <a:extLst>
                <a:ext uri="{FF2B5EF4-FFF2-40B4-BE49-F238E27FC236}">
                  <a16:creationId xmlns:a16="http://schemas.microsoft.com/office/drawing/2014/main" id="{96547655-2F71-FA24-378C-DBFE219AA4ED}"/>
                </a:ext>
              </a:extLst>
            </p:cNvPr>
            <p:cNvGrpSpPr/>
            <p:nvPr/>
          </p:nvGrpSpPr>
          <p:grpSpPr>
            <a:xfrm>
              <a:off x="7113723" y="1863396"/>
              <a:ext cx="2408468" cy="2297832"/>
              <a:chOff x="7113723" y="1434003"/>
              <a:chExt cx="2408468" cy="2297832"/>
            </a:xfrm>
          </p:grpSpPr>
          <p:sp>
            <p:nvSpPr>
              <p:cNvPr id="26" name="Oval 25">
                <a:extLst>
                  <a:ext uri="{FF2B5EF4-FFF2-40B4-BE49-F238E27FC236}">
                    <a16:creationId xmlns:a16="http://schemas.microsoft.com/office/drawing/2014/main" id="{42810422-2790-FF22-1EB6-B72EC1BAFF98}"/>
                  </a:ext>
                </a:extLst>
              </p:cNvPr>
              <p:cNvSpPr/>
              <p:nvPr/>
            </p:nvSpPr>
            <p:spPr>
              <a:xfrm>
                <a:off x="7294759" y="1539672"/>
                <a:ext cx="2029189" cy="204706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00BB42D-0DB3-0F5A-02B0-2824E6A29BE8}"/>
                  </a:ext>
                </a:extLst>
              </p:cNvPr>
              <p:cNvPicPr>
                <a:picLocks noChangeAspect="1"/>
              </p:cNvPicPr>
              <p:nvPr/>
            </p:nvPicPr>
            <p:blipFill>
              <a:blip r:embed="rId3"/>
              <a:stretch>
                <a:fillRect/>
              </a:stretch>
            </p:blipFill>
            <p:spPr>
              <a:xfrm>
                <a:off x="7113723" y="1434003"/>
                <a:ext cx="2408468" cy="2297832"/>
              </a:xfrm>
              <a:prstGeom prst="rect">
                <a:avLst/>
              </a:prstGeom>
            </p:spPr>
          </p:pic>
        </p:grpSp>
      </p:grpSp>
    </p:spTree>
    <p:extLst>
      <p:ext uri="{BB962C8B-B14F-4D97-AF65-F5344CB8AC3E}">
        <p14:creationId xmlns:p14="http://schemas.microsoft.com/office/powerpoint/2010/main" val="155299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E2343-E294-C6B6-8960-6E05CE5F0A1F}"/>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4E75C0B-2A5A-2293-30B9-C7C98074BA89}"/>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8</a:t>
            </a:fld>
            <a:endParaRPr lang="en-US" noProof="0"/>
          </a:p>
        </p:txBody>
      </p:sp>
      <p:pic>
        <p:nvPicPr>
          <p:cNvPr id="3" name="Picture 2" descr="Hikers mountain climbing">
            <a:extLst>
              <a:ext uri="{FF2B5EF4-FFF2-40B4-BE49-F238E27FC236}">
                <a16:creationId xmlns:a16="http://schemas.microsoft.com/office/drawing/2014/main" id="{0FED08BB-10E6-F0D2-A69C-DE54DF21332D}"/>
              </a:ext>
            </a:extLst>
          </p:cNvPr>
          <p:cNvPicPr>
            <a:picLocks noChangeAspect="1"/>
          </p:cNvPicPr>
          <p:nvPr/>
        </p:nvPicPr>
        <p:blipFill>
          <a:blip r:embed="rId3"/>
          <a:srcRect t="4871" b="4871"/>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CCD3F3F1-E2E2-B5E1-A106-63F82833C2C0}"/>
              </a:ext>
            </a:extLst>
          </p:cNvPr>
          <p:cNvSpPr>
            <a:spLocks noGrp="1"/>
          </p:cNvSpPr>
          <p:nvPr>
            <p:ph type="ctrTitle"/>
          </p:nvPr>
        </p:nvSpPr>
        <p:spPr>
          <a:xfrm>
            <a:off x="144101" y="2158716"/>
            <a:ext cx="4653190" cy="2540568"/>
          </a:xfrm>
          <a:prstGeom prst="roundRect">
            <a:avLst/>
          </a:prstGeom>
          <a:noFill/>
        </p:spPr>
        <p:txBody>
          <a:bodyPr anchor="ctr"/>
          <a:lstStyle/>
          <a:p>
            <a:r>
              <a:rPr lang="en-US" sz="5400">
                <a:solidFill>
                  <a:schemeClr val="bg1"/>
                </a:solidFill>
                <a:effectLst>
                  <a:outerShdw blurRad="50800" dist="38100" dir="2700000" algn="tl" rotWithShape="0">
                    <a:prstClr val="black">
                      <a:alpha val="40000"/>
                    </a:prstClr>
                  </a:outerShdw>
                </a:effectLst>
              </a:rPr>
              <a:t>Navvy+ Formative Essentials</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545547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8F510-F7B1-D6FD-7C2E-01A7B5C6C09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45468A-E84A-CA1F-63E1-E39307BEA75E}"/>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9</a:t>
            </a:fld>
            <a:endParaRPr lang="en-US" noProof="0"/>
          </a:p>
        </p:txBody>
      </p:sp>
      <p:pic>
        <p:nvPicPr>
          <p:cNvPr id="3" name="Picture 2" descr="Draft drawing of a floor plan">
            <a:extLst>
              <a:ext uri="{FF2B5EF4-FFF2-40B4-BE49-F238E27FC236}">
                <a16:creationId xmlns:a16="http://schemas.microsoft.com/office/drawing/2014/main" id="{190F5557-8C49-6091-2B85-1EEEAC778FFA}"/>
              </a:ext>
            </a:extLst>
          </p:cNvPr>
          <p:cNvPicPr>
            <a:picLocks noChangeAspect="1"/>
          </p:cNvPicPr>
          <p:nvPr/>
        </p:nvPicPr>
        <p:blipFill>
          <a:blip r:embed="rId3"/>
          <a:srcRect t="9244" b="9244"/>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07632EEB-FACF-FA8C-A64E-D233E334D260}"/>
              </a:ext>
            </a:extLst>
          </p:cNvPr>
          <p:cNvSpPr>
            <a:spLocks noGrp="1"/>
          </p:cNvSpPr>
          <p:nvPr>
            <p:ph type="ctrTitle"/>
          </p:nvPr>
        </p:nvSpPr>
        <p:spPr>
          <a:xfrm>
            <a:off x="144101" y="2158716"/>
            <a:ext cx="4653190"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Navvy+ Formative </a:t>
            </a:r>
            <a:r>
              <a:rPr lang="en-US" sz="5400">
                <a:solidFill>
                  <a:schemeClr val="bg1"/>
                </a:solidFill>
                <a:effectLst>
                  <a:outerShdw blurRad="50800" dist="38100" dir="2700000" algn="tl" rotWithShape="0">
                    <a:prstClr val="black">
                      <a:alpha val="40000"/>
                    </a:prstClr>
                  </a:outerShdw>
                </a:effectLst>
              </a:rPr>
              <a:t>Assessment Design</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00370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DEFF2-C8E8-1662-11F0-C4DB429576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24069A-EE9F-BE0B-118D-E79B04BED1FA}"/>
              </a:ext>
            </a:extLst>
          </p:cNvPr>
          <p:cNvSpPr>
            <a:spLocks noGrp="1"/>
          </p:cNvSpPr>
          <p:nvPr>
            <p:ph type="title"/>
          </p:nvPr>
        </p:nvSpPr>
        <p:spPr/>
        <p:txBody>
          <a:bodyPr/>
          <a:lstStyle/>
          <a:p>
            <a:r>
              <a:rPr lang="en-US">
                <a:cs typeface="Plus Jakarta Sans SemiBold"/>
              </a:rPr>
              <a:t>Navvy+ Assessment Blueprints: Proprietary and Rigorous</a:t>
            </a:r>
          </a:p>
        </p:txBody>
      </p:sp>
      <p:sp>
        <p:nvSpPr>
          <p:cNvPr id="4" name="Footer Placeholder 3">
            <a:extLst>
              <a:ext uri="{FF2B5EF4-FFF2-40B4-BE49-F238E27FC236}">
                <a16:creationId xmlns:a16="http://schemas.microsoft.com/office/drawing/2014/main" id="{37C2166B-A907-9CFA-E6C5-53185D9CBE56}"/>
              </a:ext>
            </a:extLst>
          </p:cNvPr>
          <p:cNvSpPr>
            <a:spLocks noGrp="1"/>
          </p:cNvSpPr>
          <p:nvPr>
            <p:ph type="ftr" sz="quarter" idx="11"/>
          </p:nvPr>
        </p:nvSpPr>
        <p:spPr>
          <a:xfrm>
            <a:off x="550164" y="6439710"/>
            <a:ext cx="56347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8F14E3AC-9504-A073-F521-50AFDF476F92}"/>
              </a:ext>
            </a:extLst>
          </p:cNvPr>
          <p:cNvSpPr>
            <a:spLocks noGrp="1"/>
          </p:cNvSpPr>
          <p:nvPr>
            <p:ph type="sldNum" sz="quarter" idx="12"/>
          </p:nvPr>
        </p:nvSpPr>
        <p:spPr/>
        <p:txBody>
          <a:bodyPr/>
          <a:lstStyle/>
          <a:p>
            <a:fld id="{27BB625B-AB5A-C845-B50B-ED205C3DDF7A}" type="slidenum">
              <a:rPr lang="en-US" noProof="0" smtClean="0"/>
              <a:pPr/>
              <a:t>10</a:t>
            </a:fld>
            <a:endParaRPr lang="en-US" noProof="0"/>
          </a:p>
        </p:txBody>
      </p:sp>
      <p:sp>
        <p:nvSpPr>
          <p:cNvPr id="6" name="Text Placeholder 5">
            <a:extLst>
              <a:ext uri="{FF2B5EF4-FFF2-40B4-BE49-F238E27FC236}">
                <a16:creationId xmlns:a16="http://schemas.microsoft.com/office/drawing/2014/main" id="{CACF1807-7DF4-1347-9885-7067DECC0572}"/>
              </a:ext>
            </a:extLst>
          </p:cNvPr>
          <p:cNvSpPr>
            <a:spLocks noGrp="1"/>
          </p:cNvSpPr>
          <p:nvPr>
            <p:ph type="body" sz="quarter" idx="27"/>
          </p:nvPr>
        </p:nvSpPr>
        <p:spPr/>
        <p:txBody>
          <a:bodyPr/>
          <a:lstStyle/>
          <a:p>
            <a:r>
              <a:rPr lang="en-US"/>
              <a:t>Navvy+ assessment design</a:t>
            </a:r>
          </a:p>
        </p:txBody>
      </p:sp>
      <p:pic>
        <p:nvPicPr>
          <p:cNvPr id="2" name="Picture 1">
            <a:extLst>
              <a:ext uri="{FF2B5EF4-FFF2-40B4-BE49-F238E27FC236}">
                <a16:creationId xmlns:a16="http://schemas.microsoft.com/office/drawing/2014/main" id="{ABA785F1-17DF-9C6C-64E3-F03DCB6F88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85621" y="1371600"/>
            <a:ext cx="10220758" cy="4933950"/>
          </a:xfrm>
          <a:prstGeom prst="roundRect">
            <a:avLst>
              <a:gd name="adj" fmla="val 10747"/>
            </a:avLst>
          </a:prstGeom>
          <a:ln>
            <a:solidFill>
              <a:srgbClr val="0D004D"/>
            </a:solidFill>
          </a:ln>
        </p:spPr>
      </p:pic>
    </p:spTree>
    <p:extLst>
      <p:ext uri="{BB962C8B-B14F-4D97-AF65-F5344CB8AC3E}">
        <p14:creationId xmlns:p14="http://schemas.microsoft.com/office/powerpoint/2010/main" val="974783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2840C2-E16E-B523-64D3-2D5452AE8BF7}"/>
              </a:ext>
            </a:extLst>
          </p:cNvPr>
          <p:cNvSpPr>
            <a:spLocks noGrp="1"/>
          </p:cNvSpPr>
          <p:nvPr>
            <p:ph type="body" sz="quarter" idx="27"/>
          </p:nvPr>
        </p:nvSpPr>
        <p:spPr/>
        <p:txBody>
          <a:bodyPr/>
          <a:lstStyle/>
          <a:p>
            <a:r>
              <a:rPr lang="en-US">
                <a:cs typeface="Plus Jakarta Sans"/>
              </a:rPr>
              <a:t>Navvy+ assessment design</a:t>
            </a:r>
            <a:endParaRPr lang="en-US"/>
          </a:p>
        </p:txBody>
      </p:sp>
      <p:sp>
        <p:nvSpPr>
          <p:cNvPr id="3" name="Title 2">
            <a:extLst>
              <a:ext uri="{FF2B5EF4-FFF2-40B4-BE49-F238E27FC236}">
                <a16:creationId xmlns:a16="http://schemas.microsoft.com/office/drawing/2014/main" id="{5306AA50-FF24-E730-7032-CEF5BA7772EA}"/>
              </a:ext>
            </a:extLst>
          </p:cNvPr>
          <p:cNvSpPr>
            <a:spLocks noGrp="1"/>
          </p:cNvSpPr>
          <p:nvPr>
            <p:ph type="title"/>
          </p:nvPr>
        </p:nvSpPr>
        <p:spPr/>
        <p:txBody>
          <a:bodyPr/>
          <a:lstStyle/>
          <a:p>
            <a:r>
              <a:rPr lang="en-US"/>
              <a:t>Depth of Knowledge (DOK)</a:t>
            </a:r>
            <a:endParaRPr lang="en-US">
              <a:cs typeface="Plus Jakarta Sans SemiBold"/>
            </a:endParaRPr>
          </a:p>
        </p:txBody>
      </p:sp>
      <p:sp>
        <p:nvSpPr>
          <p:cNvPr id="4" name="Footer Placeholder 3">
            <a:extLst>
              <a:ext uri="{FF2B5EF4-FFF2-40B4-BE49-F238E27FC236}">
                <a16:creationId xmlns:a16="http://schemas.microsoft.com/office/drawing/2014/main" id="{518A6EF6-DDDD-2E68-29EC-696838FEF0B0}"/>
              </a:ext>
            </a:extLst>
          </p:cNvPr>
          <p:cNvSpPr>
            <a:spLocks noGrp="1"/>
          </p:cNvSpPr>
          <p:nvPr>
            <p:ph type="ftr" sz="quarter" idx="11"/>
          </p:nvPr>
        </p:nvSpPr>
        <p:spPr>
          <a:xfrm>
            <a:off x="550164" y="6439710"/>
            <a:ext cx="56220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E5B3313B-5A65-C73E-9025-AFA08686D9F6}"/>
              </a:ext>
            </a:extLst>
          </p:cNvPr>
          <p:cNvSpPr>
            <a:spLocks noGrp="1"/>
          </p:cNvSpPr>
          <p:nvPr>
            <p:ph type="sldNum" sz="quarter" idx="12"/>
          </p:nvPr>
        </p:nvSpPr>
        <p:spPr/>
        <p:txBody>
          <a:bodyPr/>
          <a:lstStyle/>
          <a:p>
            <a:fld id="{27BB625B-AB5A-C845-B50B-ED205C3DDF7A}" type="slidenum">
              <a:rPr lang="en-US" noProof="0" smtClean="0"/>
              <a:t>11</a:t>
            </a:fld>
            <a:endParaRPr lang="en-US" noProof="0"/>
          </a:p>
        </p:txBody>
      </p:sp>
      <p:graphicFrame>
        <p:nvGraphicFramePr>
          <p:cNvPr id="6" name="Content Placeholder 7" descr="A generic table with three data columns and five data rows">
            <a:extLst>
              <a:ext uri="{FF2B5EF4-FFF2-40B4-BE49-F238E27FC236}">
                <a16:creationId xmlns:a16="http://schemas.microsoft.com/office/drawing/2014/main" id="{43C91F26-1B9A-DF22-9A4B-A5FFE062D5A6}"/>
              </a:ext>
            </a:extLst>
          </p:cNvPr>
          <p:cNvGraphicFramePr>
            <a:graphicFrameLocks/>
          </p:cNvGraphicFramePr>
          <p:nvPr>
            <p:extLst>
              <p:ext uri="{D42A27DB-BD31-4B8C-83A1-F6EECF244321}">
                <p14:modId xmlns:p14="http://schemas.microsoft.com/office/powerpoint/2010/main" val="4044415032"/>
              </p:ext>
            </p:extLst>
          </p:nvPr>
        </p:nvGraphicFramePr>
        <p:xfrm>
          <a:off x="966337" y="1987825"/>
          <a:ext cx="10259326" cy="4007763"/>
        </p:xfrm>
        <a:graphic>
          <a:graphicData uri="http://schemas.openxmlformats.org/drawingml/2006/table">
            <a:tbl>
              <a:tblPr firstRow="1" bandRow="1">
                <a:tableStyleId>{5C22544A-7EE6-4342-B048-85BDC9FD1C3A}</a:tableStyleId>
              </a:tblPr>
              <a:tblGrid>
                <a:gridCol w="1638188">
                  <a:extLst>
                    <a:ext uri="{9D8B030D-6E8A-4147-A177-3AD203B41FA5}">
                      <a16:colId xmlns:a16="http://schemas.microsoft.com/office/drawing/2014/main" val="554589900"/>
                    </a:ext>
                  </a:extLst>
                </a:gridCol>
                <a:gridCol w="8621138">
                  <a:extLst>
                    <a:ext uri="{9D8B030D-6E8A-4147-A177-3AD203B41FA5}">
                      <a16:colId xmlns:a16="http://schemas.microsoft.com/office/drawing/2014/main" val="258325412"/>
                    </a:ext>
                  </a:extLst>
                </a:gridCol>
              </a:tblGrid>
              <a:tr h="434307">
                <a:tc>
                  <a:txBody>
                    <a:bodyPr/>
                    <a:lstStyle/>
                    <a:p>
                      <a:r>
                        <a:rPr lang="en-US" sz="2000" b="0">
                          <a:solidFill>
                            <a:srgbClr val="FFFFFF"/>
                          </a:solidFill>
                          <a:latin typeface="+mj-lt"/>
                        </a:rPr>
                        <a:t>Level</a:t>
                      </a:r>
                    </a:p>
                  </a:txBody>
                  <a:tcPr marL="90000"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tc>
                  <a:txBody>
                    <a:bodyPr/>
                    <a:lstStyle/>
                    <a:p>
                      <a:pPr algn="ctr"/>
                      <a:r>
                        <a:rPr lang="en-GB" sz="2000" b="0">
                          <a:solidFill>
                            <a:srgbClr val="FFFFFF"/>
                          </a:solidFill>
                          <a:latin typeface="+mj-lt"/>
                        </a:rPr>
                        <a:t>DOK Characteristics</a:t>
                      </a:r>
                      <a:endParaRPr lang="en-US" sz="2000" b="0">
                        <a:solidFill>
                          <a:srgbClr val="FFFFFF"/>
                        </a:solidFill>
                        <a:latin typeface="+mj-lt"/>
                      </a:endParaRPr>
                    </a:p>
                  </a:txBody>
                  <a:tcPr anchor="ctr">
                    <a:lnL w="12700" cmpd="sng">
                      <a:noFill/>
                    </a:lnL>
                    <a:lnR w="12700" cmpd="sng">
                      <a:noFill/>
                    </a:lnR>
                    <a:lnT w="9525"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512EAB"/>
                    </a:solidFill>
                  </a:tcPr>
                </a:tc>
                <a:extLst>
                  <a:ext uri="{0D108BD9-81ED-4DB2-BD59-A6C34878D82A}">
                    <a16:rowId xmlns:a16="http://schemas.microsoft.com/office/drawing/2014/main" val="2858183732"/>
                  </a:ext>
                </a:extLst>
              </a:tr>
              <a:tr h="1191152">
                <a:tc>
                  <a:txBody>
                    <a:bodyPr/>
                    <a:lstStyle/>
                    <a:p>
                      <a:pPr algn="l">
                        <a:defRPr sz="1800"/>
                      </a:pPr>
                      <a:r>
                        <a:rPr lang="en-GB" sz="1800" b="1" noProof="1">
                          <a:solidFill>
                            <a:schemeClr val="tx2"/>
                          </a:solidFill>
                          <a:latin typeface="+mn-lt"/>
                          <a:ea typeface="Plus Jakarta Sans Medium"/>
                          <a:cs typeface="Plus Jakarta Sans Medium" pitchFamily="2" charset="0"/>
                          <a:sym typeface="Plus Jakarta Sans"/>
                        </a:rPr>
                        <a:t>DOK  1</a:t>
                      </a:r>
                    </a:p>
                  </a:txBody>
                  <a:tcPr marL="90000"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D004D"/>
                          </a:solidFill>
                          <a:latin typeface="+mn-lt"/>
                        </a:rPr>
                        <a:t>Recollection, recall or identification of a fact, term, principle or concept.  It’s a “just right there” answer most often.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mn-lt"/>
                        <a:ea typeface="+mn-ea"/>
                        <a:cs typeface="+mn-cs"/>
                      </a:endParaRPr>
                    </a:p>
                  </a:txBody>
                  <a:tcPr anchor="ctr">
                    <a:lnL w="12700" cmpd="sng">
                      <a:noFill/>
                    </a:lnL>
                    <a:lnR w="12700" cmpd="sng">
                      <a:noFill/>
                    </a:lnR>
                    <a:lnT w="19050" cap="flat" cmpd="sng" algn="ctr">
                      <a:no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8981508"/>
                  </a:ext>
                </a:extLst>
              </a:tr>
              <a:tr h="1191152">
                <a:tc>
                  <a:txBody>
                    <a:bodyPr/>
                    <a:lstStyle/>
                    <a:p>
                      <a:pPr algn="l">
                        <a:defRPr sz="1800"/>
                      </a:pPr>
                      <a:r>
                        <a:rPr lang="en-GB" sz="1800" b="1" noProof="1">
                          <a:solidFill>
                            <a:schemeClr val="tx2"/>
                          </a:solidFill>
                          <a:latin typeface="+mn-lt"/>
                          <a:ea typeface="Plus Jakarta Sans Medium"/>
                          <a:cs typeface="Plus Jakarta Sans Medium" pitchFamily="2" charset="0"/>
                          <a:sym typeface="Plus Jakarta Sans"/>
                        </a:rPr>
                        <a:t>DOK 2</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u="none" strike="noStrike" noProof="0">
                          <a:solidFill>
                            <a:srgbClr val="0D004D"/>
                          </a:solidFill>
                          <a:latin typeface="+mn-lt"/>
                        </a:rPr>
                        <a:t>Involves skills and concepts that require students to engage in some mental processing beyond recall, such as applying concepts, making decisions, or organizing information.</a:t>
                      </a:r>
                      <a:endParaRPr lang="en" sz="1800">
                        <a:solidFill>
                          <a:srgbClr val="0D004D"/>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mn-lt"/>
                        <a:ea typeface="+mn-ea"/>
                        <a:cs typeface="+mn-cs"/>
                      </a:endParaRP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46822407"/>
                  </a:ext>
                </a:extLst>
              </a:tr>
              <a:tr h="11911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lang="en-GB" sz="1800" b="1" i="0" u="none" strike="noStrike" kern="1200" cap="none" spc="0" normalizeH="0" baseline="0" noProof="1">
                          <a:ln>
                            <a:noFill/>
                          </a:ln>
                          <a:solidFill>
                            <a:srgbClr val="0D004D"/>
                          </a:solidFill>
                          <a:effectLst/>
                          <a:uLnTx/>
                          <a:uFillTx/>
                          <a:latin typeface="+mn-lt"/>
                          <a:ea typeface="Plus Jakarta Sans Medium"/>
                          <a:cs typeface="Plus Jakarta Sans Medium" pitchFamily="2" charset="0"/>
                          <a:sym typeface="Plus Jakarta Sans"/>
                        </a:rPr>
                        <a:t>DOK 3</a:t>
                      </a:r>
                    </a:p>
                  </a:txBody>
                  <a:tcPr marL="90000"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0D004D"/>
                          </a:solidFill>
                          <a:effectLst/>
                          <a:latin typeface="Plus Jakarta Sans" pitchFamily="2" charset="0"/>
                        </a:rPr>
                        <a:t>Necessitates reasoning or strategic thinking to answer complex questions, often involving abstract thinking and background knowledge.</a:t>
                      </a:r>
                      <a:r>
                        <a:rPr lang="en-US" sz="1800" b="0" i="0">
                          <a:solidFill>
                            <a:srgbClr val="000000"/>
                          </a:solidFill>
                          <a:effectLst/>
                          <a:latin typeface="Plus Jakarta Sans" pitchFamily="2" charset="0"/>
                        </a:rPr>
                        <a:t>​</a:t>
                      </a:r>
                      <a:endParaRPr kumimoji="0" lang="en-US" sz="1000" b="0" i="0" u="none" strike="noStrike" kern="1200" cap="none" spc="0" normalizeH="0" baseline="0" noProof="0">
                        <a:ln>
                          <a:noFill/>
                        </a:ln>
                        <a:solidFill>
                          <a:srgbClr val="0D004D"/>
                        </a:solidFill>
                        <a:effectLst/>
                        <a:uLnTx/>
                        <a:uFillTx/>
                        <a:latin typeface="+mn-lt"/>
                        <a:ea typeface="+mn-ea"/>
                        <a:cs typeface="+mn-cs"/>
                      </a:endParaRPr>
                    </a:p>
                  </a:txBody>
                  <a:tcPr anchor="ctr">
                    <a:lnL w="12700" cmpd="sng">
                      <a:noFill/>
                    </a:lnL>
                    <a:lnR w="12700" cmpd="sng">
                      <a:noFill/>
                    </a:lnR>
                    <a:lnT w="6350" cap="flat" cmpd="sng" algn="ctr">
                      <a:solidFill>
                        <a:srgbClr val="512EAB"/>
                      </a:solidFill>
                      <a:prstDash val="solid"/>
                      <a:round/>
                      <a:headEnd type="none" w="med" len="med"/>
                      <a:tailEnd type="none" w="med" len="med"/>
                    </a:lnT>
                    <a:lnB w="6350" cap="flat" cmpd="sng" algn="ctr">
                      <a:solidFill>
                        <a:srgbClr val="512EAB"/>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73167505"/>
                  </a:ext>
                </a:extLst>
              </a:tr>
            </a:tbl>
          </a:graphicData>
        </a:graphic>
      </p:graphicFrame>
    </p:spTree>
    <p:extLst>
      <p:ext uri="{BB962C8B-B14F-4D97-AF65-F5344CB8AC3E}">
        <p14:creationId xmlns:p14="http://schemas.microsoft.com/office/powerpoint/2010/main" val="1084921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308E1-3F4B-221F-D70A-4D46DBC2650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53EE4C4-A1CC-F3CA-61AF-EC59EC5E84A3}"/>
              </a:ext>
            </a:extLst>
          </p:cNvPr>
          <p:cNvSpPr>
            <a:spLocks noGrp="1"/>
          </p:cNvSpPr>
          <p:nvPr>
            <p:ph type="body" sz="quarter" idx="27"/>
          </p:nvPr>
        </p:nvSpPr>
        <p:spPr/>
        <p:txBody>
          <a:bodyPr/>
          <a:lstStyle/>
          <a:p>
            <a:r>
              <a:rPr lang="en-US">
                <a:cs typeface="Plus Jakarta Sans"/>
              </a:rPr>
              <a:t>Navvy+ assessment design</a:t>
            </a:r>
            <a:endParaRPr lang="en-US"/>
          </a:p>
        </p:txBody>
      </p:sp>
      <p:sp>
        <p:nvSpPr>
          <p:cNvPr id="4" name="Footer Placeholder 3">
            <a:extLst>
              <a:ext uri="{FF2B5EF4-FFF2-40B4-BE49-F238E27FC236}">
                <a16:creationId xmlns:a16="http://schemas.microsoft.com/office/drawing/2014/main" id="{665EFAD1-D474-D3AC-1C8C-52D29C953411}"/>
              </a:ext>
            </a:extLst>
          </p:cNvPr>
          <p:cNvSpPr>
            <a:spLocks noGrp="1"/>
          </p:cNvSpPr>
          <p:nvPr>
            <p:ph type="ftr" sz="quarter" idx="11"/>
          </p:nvPr>
        </p:nvSpPr>
        <p:spPr>
          <a:xfrm>
            <a:off x="550164" y="6439710"/>
            <a:ext cx="62697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2E3EEF30-CE7E-C319-68F9-6621835D7976}"/>
              </a:ext>
            </a:extLst>
          </p:cNvPr>
          <p:cNvSpPr>
            <a:spLocks noGrp="1"/>
          </p:cNvSpPr>
          <p:nvPr>
            <p:ph type="sldNum" sz="quarter" idx="12"/>
          </p:nvPr>
        </p:nvSpPr>
        <p:spPr/>
        <p:txBody>
          <a:bodyPr/>
          <a:lstStyle/>
          <a:p>
            <a:fld id="{27BB625B-AB5A-C845-B50B-ED205C3DDF7A}" type="slidenum">
              <a:rPr lang="en-US" noProof="0" smtClean="0"/>
              <a:pPr/>
              <a:t>12</a:t>
            </a:fld>
            <a:endParaRPr lang="en-US" noProof="0"/>
          </a:p>
        </p:txBody>
      </p:sp>
      <p:graphicFrame>
        <p:nvGraphicFramePr>
          <p:cNvPr id="2" name="Table 1">
            <a:extLst>
              <a:ext uri="{FF2B5EF4-FFF2-40B4-BE49-F238E27FC236}">
                <a16:creationId xmlns:a16="http://schemas.microsoft.com/office/drawing/2014/main" id="{0359660D-FE88-9DC3-F04D-4883231321C5}"/>
              </a:ext>
            </a:extLst>
          </p:cNvPr>
          <p:cNvGraphicFramePr>
            <a:graphicFrameLocks noGrp="1"/>
          </p:cNvGraphicFramePr>
          <p:nvPr>
            <p:extLst>
              <p:ext uri="{D42A27DB-BD31-4B8C-83A1-F6EECF244321}">
                <p14:modId xmlns:p14="http://schemas.microsoft.com/office/powerpoint/2010/main" val="1437735336"/>
              </p:ext>
            </p:extLst>
          </p:nvPr>
        </p:nvGraphicFramePr>
        <p:xfrm>
          <a:off x="2009553" y="2074623"/>
          <a:ext cx="8177619" cy="2702953"/>
        </p:xfrm>
        <a:graphic>
          <a:graphicData uri="http://schemas.openxmlformats.org/drawingml/2006/table">
            <a:tbl>
              <a:tblPr firstRow="1" bandRow="1">
                <a:tableStyleId>{7E9639D4-E3E2-4D34-9284-5A2195B3D0D7}</a:tableStyleId>
              </a:tblPr>
              <a:tblGrid>
                <a:gridCol w="2040861">
                  <a:extLst>
                    <a:ext uri="{9D8B030D-6E8A-4147-A177-3AD203B41FA5}">
                      <a16:colId xmlns:a16="http://schemas.microsoft.com/office/drawing/2014/main" val="4157002870"/>
                    </a:ext>
                  </a:extLst>
                </a:gridCol>
                <a:gridCol w="2045586">
                  <a:extLst>
                    <a:ext uri="{9D8B030D-6E8A-4147-A177-3AD203B41FA5}">
                      <a16:colId xmlns:a16="http://schemas.microsoft.com/office/drawing/2014/main" val="775042254"/>
                    </a:ext>
                  </a:extLst>
                </a:gridCol>
                <a:gridCol w="2045586">
                  <a:extLst>
                    <a:ext uri="{9D8B030D-6E8A-4147-A177-3AD203B41FA5}">
                      <a16:colId xmlns:a16="http://schemas.microsoft.com/office/drawing/2014/main" val="687706011"/>
                    </a:ext>
                  </a:extLst>
                </a:gridCol>
                <a:gridCol w="2045586">
                  <a:extLst>
                    <a:ext uri="{9D8B030D-6E8A-4147-A177-3AD203B41FA5}">
                      <a16:colId xmlns:a16="http://schemas.microsoft.com/office/drawing/2014/main" val="2770076683"/>
                    </a:ext>
                  </a:extLst>
                </a:gridCol>
              </a:tblGrid>
              <a:tr h="497017">
                <a:tc>
                  <a:txBody>
                    <a:bodyPr/>
                    <a:lstStyle/>
                    <a:p>
                      <a:endParaRPr lang="en-US"/>
                    </a:p>
                  </a:txBody>
                  <a:tcPr>
                    <a:lnL w="12700" cap="flat" cmpd="sng" algn="ctr">
                      <a:noFill/>
                      <a:prstDash val="solid"/>
                      <a:miter lim="800000"/>
                    </a:lnL>
                    <a:lnR w="12700" cap="flat" cmpd="sng" algn="ctr">
                      <a:solidFill>
                        <a:schemeClr val="bg1">
                          <a:lumMod val="50000"/>
                        </a:schemeClr>
                      </a:solidFill>
                      <a:prstDash val="solid"/>
                      <a:round/>
                      <a:headEnd type="none" w="med" len="med"/>
                      <a:tailEnd type="none" w="med" len="med"/>
                    </a:lnR>
                    <a:lnT w="12700" cap="flat" cmpd="sng" algn="ctr">
                      <a:noFill/>
                      <a:prstDash val="solid"/>
                      <a:miter lim="800000"/>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1">
                          <a:solidFill>
                            <a:srgbClr val="0D004D"/>
                          </a:solidFill>
                        </a:rPr>
                        <a:t>DOK 1</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a:solidFill>
                            <a:srgbClr val="0D004D"/>
                          </a:solidFill>
                        </a:rPr>
                        <a:t>DOK 2</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a:solidFill>
                            <a:srgbClr val="0D004D"/>
                          </a:solidFill>
                        </a:rPr>
                        <a:t>DOK 3</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64717140"/>
                  </a:ext>
                </a:extLst>
              </a:tr>
              <a:tr h="735312">
                <a:tc>
                  <a:txBody>
                    <a:bodyPr/>
                    <a:lstStyle/>
                    <a:p>
                      <a:r>
                        <a:rPr lang="en-US" b="0">
                          <a:solidFill>
                            <a:srgbClr val="0D004D"/>
                          </a:solidFill>
                        </a:rPr>
                        <a:t>Component 1</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4183568"/>
                  </a:ext>
                </a:extLst>
              </a:tr>
              <a:tr h="735312">
                <a:tc>
                  <a:txBody>
                    <a:bodyPr/>
                    <a:lstStyle/>
                    <a:p>
                      <a:r>
                        <a:rPr lang="en-US" b="0">
                          <a:solidFill>
                            <a:srgbClr val="0D004D"/>
                          </a:solidFill>
                        </a:rPr>
                        <a:t>Component 2</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83435180"/>
                  </a:ext>
                </a:extLst>
              </a:tr>
              <a:tr h="735312">
                <a:tc>
                  <a:txBody>
                    <a:bodyPr/>
                    <a:lstStyle/>
                    <a:p>
                      <a:r>
                        <a:rPr lang="en-US" b="0">
                          <a:solidFill>
                            <a:srgbClr val="0D004D"/>
                          </a:solidFill>
                        </a:rPr>
                        <a:t>Component 3</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56231816"/>
                  </a:ext>
                </a:extLst>
              </a:tr>
            </a:tbl>
          </a:graphicData>
        </a:graphic>
      </p:graphicFrame>
      <p:grpSp>
        <p:nvGrpSpPr>
          <p:cNvPr id="3" name="Group 2">
            <a:extLst>
              <a:ext uri="{FF2B5EF4-FFF2-40B4-BE49-F238E27FC236}">
                <a16:creationId xmlns:a16="http://schemas.microsoft.com/office/drawing/2014/main" id="{D2574EA2-7355-F4B8-9831-901D67FB5376}"/>
              </a:ext>
            </a:extLst>
          </p:cNvPr>
          <p:cNvGrpSpPr/>
          <p:nvPr/>
        </p:nvGrpSpPr>
        <p:grpSpPr>
          <a:xfrm>
            <a:off x="4610275" y="2728283"/>
            <a:ext cx="4753241" cy="1884007"/>
            <a:chOff x="4610275" y="2728283"/>
            <a:chExt cx="4753241" cy="1884007"/>
          </a:xfrm>
        </p:grpSpPr>
        <p:sp>
          <p:nvSpPr>
            <p:cNvPr id="11" name="Oval 10">
              <a:extLst>
                <a:ext uri="{FF2B5EF4-FFF2-40B4-BE49-F238E27FC236}">
                  <a16:creationId xmlns:a16="http://schemas.microsoft.com/office/drawing/2014/main" id="{730E99B8-DBBF-B361-7A89-D89B9D4A2568}"/>
                </a:ext>
              </a:extLst>
            </p:cNvPr>
            <p:cNvSpPr/>
            <p:nvPr/>
          </p:nvSpPr>
          <p:spPr>
            <a:xfrm>
              <a:off x="6944042" y="4246530"/>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67AEDB9-5C42-2B79-FE75-66E325D9794A}"/>
                </a:ext>
              </a:extLst>
            </p:cNvPr>
            <p:cNvSpPr/>
            <p:nvPr/>
          </p:nvSpPr>
          <p:spPr>
            <a:xfrm>
              <a:off x="8997756" y="4246530"/>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D7FF899-4188-1979-C617-242544285CA6}"/>
                </a:ext>
              </a:extLst>
            </p:cNvPr>
            <p:cNvSpPr/>
            <p:nvPr/>
          </p:nvSpPr>
          <p:spPr>
            <a:xfrm>
              <a:off x="8997756" y="2728283"/>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F2029F6-CF3E-E7A8-E91F-786823BCBE13}"/>
                </a:ext>
              </a:extLst>
            </p:cNvPr>
            <p:cNvSpPr/>
            <p:nvPr/>
          </p:nvSpPr>
          <p:spPr>
            <a:xfrm>
              <a:off x="6944042" y="2740127"/>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0A6AEE96-9A11-8FBC-CFBD-CB5189718B45}"/>
                </a:ext>
              </a:extLst>
            </p:cNvPr>
            <p:cNvSpPr/>
            <p:nvPr/>
          </p:nvSpPr>
          <p:spPr>
            <a:xfrm>
              <a:off x="7546154" y="2740127"/>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C5D7E4E-A3DD-AD8A-1045-9BC6987E74B5}"/>
                </a:ext>
              </a:extLst>
            </p:cNvPr>
            <p:cNvSpPr/>
            <p:nvPr/>
          </p:nvSpPr>
          <p:spPr>
            <a:xfrm>
              <a:off x="6344807" y="2740127"/>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D8FF14B-AEA6-29E4-6E10-244C4D7AE6F4}"/>
                </a:ext>
              </a:extLst>
            </p:cNvPr>
            <p:cNvSpPr/>
            <p:nvPr/>
          </p:nvSpPr>
          <p:spPr>
            <a:xfrm>
              <a:off x="5214878" y="3493268"/>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D8F26B6C-1DC0-ECC2-70DF-69E73975E066}"/>
                </a:ext>
              </a:extLst>
            </p:cNvPr>
            <p:cNvSpPr/>
            <p:nvPr/>
          </p:nvSpPr>
          <p:spPr>
            <a:xfrm>
              <a:off x="4610275" y="3493268"/>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Oval 18">
            <a:extLst>
              <a:ext uri="{FF2B5EF4-FFF2-40B4-BE49-F238E27FC236}">
                <a16:creationId xmlns:a16="http://schemas.microsoft.com/office/drawing/2014/main" id="{6FEF0DEB-07DA-7861-E5D7-00D4A3F4F000}"/>
              </a:ext>
            </a:extLst>
          </p:cNvPr>
          <p:cNvSpPr/>
          <p:nvPr/>
        </p:nvSpPr>
        <p:spPr>
          <a:xfrm>
            <a:off x="2009553" y="5425763"/>
            <a:ext cx="365760" cy="365760"/>
          </a:xfrm>
          <a:prstGeom prst="ellipse">
            <a:avLst/>
          </a:prstGeom>
          <a:solidFill>
            <a:srgbClr val="512EAB"/>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BF53158-1705-4438-C7CA-A7E02F698EAF}"/>
              </a:ext>
            </a:extLst>
          </p:cNvPr>
          <p:cNvSpPr txBox="1"/>
          <p:nvPr/>
        </p:nvSpPr>
        <p:spPr>
          <a:xfrm>
            <a:off x="2375313" y="5443080"/>
            <a:ext cx="6097772" cy="369332"/>
          </a:xfrm>
          <a:prstGeom prst="rect">
            <a:avLst/>
          </a:prstGeom>
          <a:noFill/>
        </p:spPr>
        <p:txBody>
          <a:bodyPr wrap="square">
            <a:spAutoFit/>
          </a:bodyPr>
          <a:lstStyle/>
          <a:p>
            <a:r>
              <a:rPr lang="en-US" b="0">
                <a:solidFill>
                  <a:srgbClr val="0D004D"/>
                </a:solidFill>
              </a:rPr>
              <a:t>= item</a:t>
            </a:r>
          </a:p>
        </p:txBody>
      </p:sp>
      <p:sp>
        <p:nvSpPr>
          <p:cNvPr id="23" name="Title 22">
            <a:extLst>
              <a:ext uri="{FF2B5EF4-FFF2-40B4-BE49-F238E27FC236}">
                <a16:creationId xmlns:a16="http://schemas.microsoft.com/office/drawing/2014/main" id="{C69B8AB7-789B-C896-C3CA-B64F5070C5CC}"/>
              </a:ext>
            </a:extLst>
          </p:cNvPr>
          <p:cNvSpPr>
            <a:spLocks noGrp="1"/>
          </p:cNvSpPr>
          <p:nvPr>
            <p:ph type="title"/>
          </p:nvPr>
        </p:nvSpPr>
        <p:spPr/>
        <p:txBody>
          <a:bodyPr/>
          <a:lstStyle/>
          <a:p>
            <a:r>
              <a:rPr lang="en-US"/>
              <a:t>Item breakdown</a:t>
            </a:r>
          </a:p>
        </p:txBody>
      </p:sp>
    </p:spTree>
    <p:extLst>
      <p:ext uri="{BB962C8B-B14F-4D97-AF65-F5344CB8AC3E}">
        <p14:creationId xmlns:p14="http://schemas.microsoft.com/office/powerpoint/2010/main" val="3101502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BEFE0-C6E3-27DF-E1EE-B62764A8CD2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CED17B5-0D75-5062-D4F1-A665E9E4665C}"/>
              </a:ext>
            </a:extLst>
          </p:cNvPr>
          <p:cNvSpPr>
            <a:spLocks noGrp="1"/>
          </p:cNvSpPr>
          <p:nvPr>
            <p:ph type="body" sz="quarter" idx="27"/>
          </p:nvPr>
        </p:nvSpPr>
        <p:spPr/>
        <p:txBody>
          <a:bodyPr/>
          <a:lstStyle/>
          <a:p>
            <a:r>
              <a:rPr lang="en-US">
                <a:cs typeface="Plus Jakarta Sans"/>
              </a:rPr>
              <a:t>Navvy+ assessment design</a:t>
            </a:r>
            <a:endParaRPr lang="en-US"/>
          </a:p>
        </p:txBody>
      </p:sp>
      <p:sp>
        <p:nvSpPr>
          <p:cNvPr id="4" name="Footer Placeholder 3">
            <a:extLst>
              <a:ext uri="{FF2B5EF4-FFF2-40B4-BE49-F238E27FC236}">
                <a16:creationId xmlns:a16="http://schemas.microsoft.com/office/drawing/2014/main" id="{5A2E6A53-17B1-8F25-9205-D0CCF93AED24}"/>
              </a:ext>
            </a:extLst>
          </p:cNvPr>
          <p:cNvSpPr>
            <a:spLocks noGrp="1"/>
          </p:cNvSpPr>
          <p:nvPr>
            <p:ph type="ftr" sz="quarter" idx="11"/>
          </p:nvPr>
        </p:nvSpPr>
        <p:spPr>
          <a:xfrm>
            <a:off x="550164" y="6439710"/>
            <a:ext cx="57807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2742297E-2912-BBA6-E39A-6E67CA6DB034}"/>
              </a:ext>
            </a:extLst>
          </p:cNvPr>
          <p:cNvSpPr>
            <a:spLocks noGrp="1"/>
          </p:cNvSpPr>
          <p:nvPr>
            <p:ph type="sldNum" sz="quarter" idx="12"/>
          </p:nvPr>
        </p:nvSpPr>
        <p:spPr/>
        <p:txBody>
          <a:bodyPr/>
          <a:lstStyle/>
          <a:p>
            <a:fld id="{27BB625B-AB5A-C845-B50B-ED205C3DDF7A}" type="slidenum">
              <a:rPr lang="en-US" noProof="0" smtClean="0"/>
              <a:pPr/>
              <a:t>13</a:t>
            </a:fld>
            <a:endParaRPr lang="en-US" noProof="0"/>
          </a:p>
        </p:txBody>
      </p:sp>
      <p:pic>
        <p:nvPicPr>
          <p:cNvPr id="6" name="Picture 5">
            <a:extLst>
              <a:ext uri="{FF2B5EF4-FFF2-40B4-BE49-F238E27FC236}">
                <a16:creationId xmlns:a16="http://schemas.microsoft.com/office/drawing/2014/main" id="{6EBD6123-3699-3C1E-3530-5255EC6D2644}"/>
              </a:ext>
            </a:extLst>
          </p:cNvPr>
          <p:cNvPicPr>
            <a:picLocks noChangeAspect="1"/>
          </p:cNvPicPr>
          <p:nvPr/>
        </p:nvPicPr>
        <p:blipFill>
          <a:blip r:embed="rId3"/>
          <a:stretch>
            <a:fillRect/>
          </a:stretch>
        </p:blipFill>
        <p:spPr>
          <a:xfrm>
            <a:off x="2272057" y="1456660"/>
            <a:ext cx="8084332" cy="4983050"/>
          </a:xfrm>
          <a:prstGeom prst="roundRect">
            <a:avLst>
              <a:gd name="adj" fmla="val 8305"/>
            </a:avLst>
          </a:prstGeom>
          <a:ln>
            <a:solidFill>
              <a:srgbClr val="0D004D"/>
            </a:solidFill>
          </a:ln>
        </p:spPr>
      </p:pic>
      <p:sp>
        <p:nvSpPr>
          <p:cNvPr id="8" name="Title 7">
            <a:extLst>
              <a:ext uri="{FF2B5EF4-FFF2-40B4-BE49-F238E27FC236}">
                <a16:creationId xmlns:a16="http://schemas.microsoft.com/office/drawing/2014/main" id="{C08FAE03-A8A0-E6AA-C085-ACFB7E424644}"/>
              </a:ext>
            </a:extLst>
          </p:cNvPr>
          <p:cNvSpPr>
            <a:spLocks noGrp="1"/>
          </p:cNvSpPr>
          <p:nvPr>
            <p:ph type="title"/>
          </p:nvPr>
        </p:nvSpPr>
        <p:spPr/>
        <p:txBody>
          <a:bodyPr/>
          <a:lstStyle/>
          <a:p>
            <a:r>
              <a:rPr lang="en-US"/>
              <a:t>Standard Description &amp; Navvy+ Blueprint</a:t>
            </a:r>
          </a:p>
        </p:txBody>
      </p:sp>
    </p:spTree>
    <p:extLst>
      <p:ext uri="{BB962C8B-B14F-4D97-AF65-F5344CB8AC3E}">
        <p14:creationId xmlns:p14="http://schemas.microsoft.com/office/powerpoint/2010/main" val="3654969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E7857-5C8F-ADDC-A49B-BEF3271B168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7B1D7137-E149-0592-93C2-A10D0642C8AC}"/>
              </a:ext>
            </a:extLst>
          </p:cNvPr>
          <p:cNvSpPr>
            <a:spLocks noGrp="1"/>
          </p:cNvSpPr>
          <p:nvPr>
            <p:ph type="body" sz="quarter" idx="27"/>
          </p:nvPr>
        </p:nvSpPr>
        <p:spPr/>
        <p:txBody>
          <a:bodyPr/>
          <a:lstStyle/>
          <a:p>
            <a:r>
              <a:rPr lang="en-US">
                <a:cs typeface="Plus Jakarta Sans"/>
              </a:rPr>
              <a:t>Navvy+ assessment design</a:t>
            </a:r>
            <a:endParaRPr lang="en-US"/>
          </a:p>
        </p:txBody>
      </p:sp>
      <p:sp>
        <p:nvSpPr>
          <p:cNvPr id="3" name="Title 2">
            <a:extLst>
              <a:ext uri="{FF2B5EF4-FFF2-40B4-BE49-F238E27FC236}">
                <a16:creationId xmlns:a16="http://schemas.microsoft.com/office/drawing/2014/main" id="{AB18FD95-584E-CB12-846A-31A8894E31D4}"/>
              </a:ext>
            </a:extLst>
          </p:cNvPr>
          <p:cNvSpPr>
            <a:spLocks noGrp="1"/>
          </p:cNvSpPr>
          <p:nvPr>
            <p:ph type="title"/>
          </p:nvPr>
        </p:nvSpPr>
        <p:spPr/>
        <p:txBody>
          <a:bodyPr/>
          <a:lstStyle/>
          <a:p>
            <a:r>
              <a:rPr lang="en-US">
                <a:cs typeface="Plus Jakarta Sans SemiBold"/>
              </a:rPr>
              <a:t>Navigation Pane and Standards Directory </a:t>
            </a:r>
          </a:p>
        </p:txBody>
      </p:sp>
      <p:sp>
        <p:nvSpPr>
          <p:cNvPr id="4" name="Footer Placeholder 3">
            <a:extLst>
              <a:ext uri="{FF2B5EF4-FFF2-40B4-BE49-F238E27FC236}">
                <a16:creationId xmlns:a16="http://schemas.microsoft.com/office/drawing/2014/main" id="{6CD480A5-9AA5-2F60-D6F6-C2848860F625}"/>
              </a:ext>
            </a:extLst>
          </p:cNvPr>
          <p:cNvSpPr>
            <a:spLocks noGrp="1"/>
          </p:cNvSpPr>
          <p:nvPr>
            <p:ph type="ftr" sz="quarter" idx="11"/>
          </p:nvPr>
        </p:nvSpPr>
        <p:spPr>
          <a:xfrm>
            <a:off x="550164" y="6439710"/>
            <a:ext cx="59966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9ECD33A1-3D7A-8860-8840-C0C1D63786F9}"/>
              </a:ext>
            </a:extLst>
          </p:cNvPr>
          <p:cNvSpPr>
            <a:spLocks noGrp="1"/>
          </p:cNvSpPr>
          <p:nvPr>
            <p:ph type="sldNum" sz="quarter" idx="12"/>
          </p:nvPr>
        </p:nvSpPr>
        <p:spPr/>
        <p:txBody>
          <a:bodyPr/>
          <a:lstStyle/>
          <a:p>
            <a:fld id="{27BB625B-AB5A-C845-B50B-ED205C3DDF7A}" type="slidenum">
              <a:rPr lang="en-US" noProof="0" smtClean="0"/>
              <a:pPr/>
              <a:t>14</a:t>
            </a:fld>
            <a:endParaRPr lang="en-US" noProof="0"/>
          </a:p>
        </p:txBody>
      </p:sp>
      <p:cxnSp>
        <p:nvCxnSpPr>
          <p:cNvPr id="16" name="Straight Arrow Connector 15">
            <a:extLst>
              <a:ext uri="{FF2B5EF4-FFF2-40B4-BE49-F238E27FC236}">
                <a16:creationId xmlns:a16="http://schemas.microsoft.com/office/drawing/2014/main" id="{A298E084-686A-95DE-1CDD-69034B0552E1}"/>
              </a:ext>
            </a:extLst>
          </p:cNvPr>
          <p:cNvCxnSpPr>
            <a:cxnSpLocks/>
          </p:cNvCxnSpPr>
          <p:nvPr/>
        </p:nvCxnSpPr>
        <p:spPr>
          <a:xfrm>
            <a:off x="-328422" y="945218"/>
            <a:ext cx="0" cy="348285"/>
          </a:xfrm>
          <a:prstGeom prst="straightConnector1">
            <a:avLst/>
          </a:prstGeom>
          <a:ln w="952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043BD6B9-7F8D-C6E4-E483-99EF6BF793E5}"/>
              </a:ext>
            </a:extLst>
          </p:cNvPr>
          <p:cNvPicPr>
            <a:picLocks noChangeAspect="1"/>
          </p:cNvPicPr>
          <p:nvPr/>
        </p:nvPicPr>
        <p:blipFill>
          <a:blip r:embed="rId3"/>
          <a:srcRect b="13760"/>
          <a:stretch>
            <a:fillRect/>
          </a:stretch>
        </p:blipFill>
        <p:spPr>
          <a:xfrm>
            <a:off x="264102" y="1371600"/>
            <a:ext cx="11663795" cy="4686857"/>
          </a:xfrm>
          <a:prstGeom prst="roundRect">
            <a:avLst>
              <a:gd name="adj" fmla="val 9102"/>
            </a:avLst>
          </a:prstGeom>
          <a:ln>
            <a:solidFill>
              <a:srgbClr val="0D004D"/>
            </a:solidFill>
          </a:ln>
        </p:spPr>
      </p:pic>
    </p:spTree>
    <p:extLst>
      <p:ext uri="{BB962C8B-B14F-4D97-AF65-F5344CB8AC3E}">
        <p14:creationId xmlns:p14="http://schemas.microsoft.com/office/powerpoint/2010/main" val="916705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D5C51-4D30-3239-EEEC-869D270E636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5260603-8F09-9BBD-ADDC-E87F9257B9B1}"/>
              </a:ext>
            </a:extLst>
          </p:cNvPr>
          <p:cNvSpPr>
            <a:spLocks noGrp="1"/>
          </p:cNvSpPr>
          <p:nvPr>
            <p:ph type="body" sz="quarter" idx="27"/>
          </p:nvPr>
        </p:nvSpPr>
        <p:spPr/>
        <p:txBody>
          <a:bodyPr/>
          <a:lstStyle/>
          <a:p>
            <a:r>
              <a:rPr lang="en-US"/>
              <a:t>Navvy+ assessment design</a:t>
            </a:r>
          </a:p>
        </p:txBody>
      </p:sp>
      <p:sp>
        <p:nvSpPr>
          <p:cNvPr id="6" name="Text Placeholder 5">
            <a:extLst>
              <a:ext uri="{FF2B5EF4-FFF2-40B4-BE49-F238E27FC236}">
                <a16:creationId xmlns:a16="http://schemas.microsoft.com/office/drawing/2014/main" id="{915D1D01-4A8A-D34E-C855-1B57A5DB9A9E}"/>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10" name="Subtitle 9">
            <a:extLst>
              <a:ext uri="{FF2B5EF4-FFF2-40B4-BE49-F238E27FC236}">
                <a16:creationId xmlns:a16="http://schemas.microsoft.com/office/drawing/2014/main" id="{EF7D343C-56B8-A999-B966-BBDD18A7DFE1}"/>
              </a:ext>
            </a:extLst>
          </p:cNvPr>
          <p:cNvSpPr>
            <a:spLocks noGrp="1"/>
          </p:cNvSpPr>
          <p:nvPr>
            <p:ph type="body" sz="quarter" idx="13"/>
          </p:nvPr>
        </p:nvSpPr>
        <p:spPr>
          <a:xfrm>
            <a:off x="312738" y="4936548"/>
            <a:ext cx="5153990" cy="810000"/>
          </a:xfrm>
        </p:spPr>
        <p:txBody>
          <a:bodyPr>
            <a:normAutofit/>
          </a:bodyPr>
          <a:lstStyle/>
          <a:p>
            <a:r>
              <a:rPr lang="en-US" sz="2400">
                <a:cs typeface="Plus Jakarta Sans"/>
              </a:rPr>
              <a:t>Platform overview &amp; Standards</a:t>
            </a:r>
          </a:p>
        </p:txBody>
      </p:sp>
      <p:sp>
        <p:nvSpPr>
          <p:cNvPr id="7" name="Footer Placeholder 6">
            <a:extLst>
              <a:ext uri="{FF2B5EF4-FFF2-40B4-BE49-F238E27FC236}">
                <a16:creationId xmlns:a16="http://schemas.microsoft.com/office/drawing/2014/main" id="{C3E62705-D9E1-8B93-6FB9-6389D7FA5196}"/>
              </a:ext>
            </a:extLst>
          </p:cNvPr>
          <p:cNvSpPr>
            <a:spLocks noGrp="1"/>
          </p:cNvSpPr>
          <p:nvPr>
            <p:ph type="ftr" sz="quarter" idx="11"/>
          </p:nvPr>
        </p:nvSpPr>
        <p:spPr>
          <a:xfrm>
            <a:off x="550164" y="6439710"/>
            <a:ext cx="566648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7203468E-4D5C-8569-4A48-A2FC52AEC639}"/>
              </a:ext>
            </a:extLst>
          </p:cNvPr>
          <p:cNvSpPr>
            <a:spLocks noGrp="1"/>
          </p:cNvSpPr>
          <p:nvPr>
            <p:ph type="sldNum" sz="quarter" idx="12"/>
          </p:nvPr>
        </p:nvSpPr>
        <p:spPr/>
        <p:txBody>
          <a:bodyPr/>
          <a:lstStyle/>
          <a:p>
            <a:fld id="{27BB625B-AB5A-C845-B50B-ED205C3DDF7A}" type="slidenum">
              <a:rPr lang="en-US" noProof="0" smtClean="0"/>
              <a:pPr/>
              <a:t>15</a:t>
            </a:fld>
            <a:endParaRPr lang="en-US" noProof="0"/>
          </a:p>
        </p:txBody>
      </p:sp>
      <p:pic>
        <p:nvPicPr>
          <p:cNvPr id="15" name="Picture 14" descr="Home office">
            <a:extLst>
              <a:ext uri="{FF2B5EF4-FFF2-40B4-BE49-F238E27FC236}">
                <a16:creationId xmlns:a16="http://schemas.microsoft.com/office/drawing/2014/main" id="{F4B3988B-6547-F674-1C41-3B70B2C85163}"/>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C71618F0-D4DB-BE4D-0B35-726EDDFCD620}"/>
              </a:ext>
            </a:extLst>
          </p:cNvPr>
          <p:cNvPicPr>
            <a:picLocks noChangeAspect="1"/>
          </p:cNvPicPr>
          <p:nvPr/>
        </p:nvPicPr>
        <p:blipFill>
          <a:blip r:embed="rId4"/>
          <a:srcRect/>
          <a:stretch/>
        </p:blipFill>
        <p:spPr>
          <a:xfrm>
            <a:off x="7774213" y="3429000"/>
            <a:ext cx="1423219" cy="527050"/>
          </a:xfrm>
          <a:prstGeom prst="rect">
            <a:avLst/>
          </a:prstGeom>
        </p:spPr>
      </p:pic>
    </p:spTree>
    <p:extLst>
      <p:ext uri="{BB962C8B-B14F-4D97-AF65-F5344CB8AC3E}">
        <p14:creationId xmlns:p14="http://schemas.microsoft.com/office/powerpoint/2010/main" val="2096136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7937D-1969-3800-A9DD-E5DB32403D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0B1AB52-79CD-1531-F9B7-B6C594AE5920}"/>
              </a:ext>
            </a:extLst>
          </p:cNvPr>
          <p:cNvSpPr>
            <a:spLocks noGrp="1"/>
          </p:cNvSpPr>
          <p:nvPr>
            <p:ph type="body" sz="quarter" idx="27"/>
          </p:nvPr>
        </p:nvSpPr>
        <p:spPr/>
        <p:txBody>
          <a:bodyPr/>
          <a:lstStyle/>
          <a:p>
            <a:r>
              <a:rPr lang="en-US"/>
              <a:t>Navvy+ assessment design</a:t>
            </a:r>
            <a:endParaRPr lang="en-US">
              <a:cs typeface="Plus Jakarta Sans"/>
            </a:endParaRPr>
          </a:p>
          <a:p>
            <a:endParaRPr lang="en-US">
              <a:cs typeface="Plus Jakarta Sans"/>
            </a:endParaRPr>
          </a:p>
        </p:txBody>
      </p:sp>
      <p:sp>
        <p:nvSpPr>
          <p:cNvPr id="3" name="Title 2">
            <a:extLst>
              <a:ext uri="{FF2B5EF4-FFF2-40B4-BE49-F238E27FC236}">
                <a16:creationId xmlns:a16="http://schemas.microsoft.com/office/drawing/2014/main" id="{1F53E26B-E557-4383-CC90-16E5363CD395}"/>
              </a:ext>
            </a:extLst>
          </p:cNvPr>
          <p:cNvSpPr>
            <a:spLocks noGrp="1"/>
          </p:cNvSpPr>
          <p:nvPr>
            <p:ph type="title"/>
          </p:nvPr>
        </p:nvSpPr>
        <p:spPr>
          <a:xfrm>
            <a:off x="550162" y="1370208"/>
            <a:ext cx="10221915" cy="1371600"/>
          </a:xfrm>
        </p:spPr>
        <p:txBody>
          <a:bodyPr/>
          <a:lstStyle/>
          <a:p>
            <a:r>
              <a:rPr lang="en-US"/>
              <a:t>Treasure Hunt: Formative </a:t>
            </a:r>
          </a:p>
        </p:txBody>
      </p:sp>
      <p:sp>
        <p:nvSpPr>
          <p:cNvPr id="4" name="Text Placeholder 3">
            <a:extLst>
              <a:ext uri="{FF2B5EF4-FFF2-40B4-BE49-F238E27FC236}">
                <a16:creationId xmlns:a16="http://schemas.microsoft.com/office/drawing/2014/main" id="{AC6B02F3-0E95-EC20-CBD3-D772CFFD34F2}"/>
              </a:ext>
            </a:extLst>
          </p:cNvPr>
          <p:cNvSpPr>
            <a:spLocks noGrp="1"/>
          </p:cNvSpPr>
          <p:nvPr>
            <p:ph type="body" sz="quarter" idx="45"/>
          </p:nvPr>
        </p:nvSpPr>
        <p:spPr>
          <a:xfrm>
            <a:off x="804747" y="3664311"/>
            <a:ext cx="1352287" cy="283464"/>
          </a:xfrm>
        </p:spPr>
        <p:txBody>
          <a:bodyPr/>
          <a:lstStyle/>
          <a:p>
            <a:r>
              <a:rPr lang="en-US" sz="2400"/>
              <a:t>Log in</a:t>
            </a:r>
          </a:p>
        </p:txBody>
      </p:sp>
      <p:sp>
        <p:nvSpPr>
          <p:cNvPr id="5" name="Text Placeholder 4">
            <a:extLst>
              <a:ext uri="{FF2B5EF4-FFF2-40B4-BE49-F238E27FC236}">
                <a16:creationId xmlns:a16="http://schemas.microsoft.com/office/drawing/2014/main" id="{7A3DAA7E-194B-8B80-753B-AA1EE8281436}"/>
              </a:ext>
            </a:extLst>
          </p:cNvPr>
          <p:cNvSpPr>
            <a:spLocks noGrp="1"/>
          </p:cNvSpPr>
          <p:nvPr>
            <p:ph type="body" sz="quarter" idx="41"/>
          </p:nvPr>
        </p:nvSpPr>
        <p:spPr>
          <a:xfrm>
            <a:off x="804748" y="4078931"/>
            <a:ext cx="1600200" cy="1408860"/>
          </a:xfrm>
        </p:spPr>
        <p:txBody>
          <a:bodyPr vert="horz" lIns="0" tIns="0" rIns="0" bIns="0" rtlCol="0" anchor="t">
            <a:noAutofit/>
          </a:bodyPr>
          <a:lstStyle/>
          <a:p>
            <a:r>
              <a:rPr lang="en-US" sz="1600">
                <a:solidFill>
                  <a:srgbClr val="C1BFFF"/>
                </a:solidFill>
              </a:rPr>
              <a:t>Log in to a training account</a:t>
            </a:r>
            <a:endParaRPr lang="en-US" sz="1400" i="1">
              <a:solidFill>
                <a:srgbClr val="C1BFFF"/>
              </a:solidFill>
            </a:endParaRPr>
          </a:p>
        </p:txBody>
      </p:sp>
      <p:sp>
        <p:nvSpPr>
          <p:cNvPr id="6" name="Text Placeholder 5">
            <a:extLst>
              <a:ext uri="{FF2B5EF4-FFF2-40B4-BE49-F238E27FC236}">
                <a16:creationId xmlns:a16="http://schemas.microsoft.com/office/drawing/2014/main" id="{327AA601-D4BA-08A5-8296-7F08F53FF529}"/>
              </a:ext>
            </a:extLst>
          </p:cNvPr>
          <p:cNvSpPr>
            <a:spLocks noGrp="1"/>
          </p:cNvSpPr>
          <p:nvPr>
            <p:ph type="body" sz="quarter" idx="46"/>
          </p:nvPr>
        </p:nvSpPr>
        <p:spPr>
          <a:xfrm>
            <a:off x="3051631" y="3664311"/>
            <a:ext cx="1828594" cy="283464"/>
          </a:xfrm>
        </p:spPr>
        <p:txBody>
          <a:bodyPr/>
          <a:lstStyle/>
          <a:p>
            <a:pPr>
              <a:spcAft>
                <a:spcPts val="0"/>
              </a:spcAft>
            </a:pPr>
            <a:r>
              <a:rPr lang="en-US" sz="2400"/>
              <a:t>Find </a:t>
            </a:r>
          </a:p>
        </p:txBody>
      </p:sp>
      <p:sp>
        <p:nvSpPr>
          <p:cNvPr id="7" name="Text Placeholder 6">
            <a:extLst>
              <a:ext uri="{FF2B5EF4-FFF2-40B4-BE49-F238E27FC236}">
                <a16:creationId xmlns:a16="http://schemas.microsoft.com/office/drawing/2014/main" id="{F40DBF3D-10F0-560F-2F81-F767979D3093}"/>
              </a:ext>
            </a:extLst>
          </p:cNvPr>
          <p:cNvSpPr>
            <a:spLocks noGrp="1"/>
          </p:cNvSpPr>
          <p:nvPr>
            <p:ph type="body" sz="quarter" idx="42"/>
          </p:nvPr>
        </p:nvSpPr>
        <p:spPr>
          <a:xfrm>
            <a:off x="3051631" y="4078931"/>
            <a:ext cx="1763907" cy="1408860"/>
          </a:xfrm>
        </p:spPr>
        <p:txBody>
          <a:bodyPr vert="horz" lIns="0" tIns="0" rIns="0" bIns="0" rtlCol="0" anchor="t">
            <a:noAutofit/>
          </a:bodyPr>
          <a:lstStyle/>
          <a:p>
            <a:r>
              <a:rPr lang="en-US" sz="1600">
                <a:solidFill>
                  <a:srgbClr val="C1BFFF"/>
                </a:solidFill>
              </a:rPr>
              <a:t>Standard and Components</a:t>
            </a:r>
          </a:p>
          <a:p>
            <a:r>
              <a:rPr lang="en-US" sz="1600">
                <a:solidFill>
                  <a:srgbClr val="C1BFFF"/>
                </a:solidFill>
              </a:rPr>
              <a:t>Grade 5 Math: Fractions</a:t>
            </a:r>
          </a:p>
          <a:p>
            <a:r>
              <a:rPr lang="en-US" sz="1400" i="1">
                <a:solidFill>
                  <a:srgbClr val="C1BFFF"/>
                </a:solidFill>
              </a:rPr>
              <a:t>Hint: Standards Directory</a:t>
            </a:r>
          </a:p>
        </p:txBody>
      </p:sp>
      <p:sp>
        <p:nvSpPr>
          <p:cNvPr id="8" name="Text Placeholder 7">
            <a:extLst>
              <a:ext uri="{FF2B5EF4-FFF2-40B4-BE49-F238E27FC236}">
                <a16:creationId xmlns:a16="http://schemas.microsoft.com/office/drawing/2014/main" id="{97932246-ED84-169B-BA29-08642D3CB808}"/>
              </a:ext>
            </a:extLst>
          </p:cNvPr>
          <p:cNvSpPr>
            <a:spLocks noGrp="1"/>
          </p:cNvSpPr>
          <p:nvPr>
            <p:ph type="body" sz="quarter" idx="47"/>
          </p:nvPr>
        </p:nvSpPr>
        <p:spPr>
          <a:xfrm>
            <a:off x="5298515" y="3664311"/>
            <a:ext cx="1828594" cy="283464"/>
          </a:xfrm>
        </p:spPr>
        <p:txBody>
          <a:bodyPr vert="horz" lIns="0" tIns="0" rIns="0" bIns="0" rtlCol="0" anchor="t">
            <a:normAutofit/>
          </a:bodyPr>
          <a:lstStyle/>
          <a:p>
            <a:r>
              <a:rPr lang="en-US" sz="2400"/>
              <a:t>Identify</a:t>
            </a:r>
          </a:p>
        </p:txBody>
      </p:sp>
      <p:sp>
        <p:nvSpPr>
          <p:cNvPr id="9" name="Text Placeholder 8">
            <a:extLst>
              <a:ext uri="{FF2B5EF4-FFF2-40B4-BE49-F238E27FC236}">
                <a16:creationId xmlns:a16="http://schemas.microsoft.com/office/drawing/2014/main" id="{96498BAF-4A9D-51D9-1F0F-4D3B3F6AC9C4}"/>
              </a:ext>
            </a:extLst>
          </p:cNvPr>
          <p:cNvSpPr>
            <a:spLocks noGrp="1"/>
          </p:cNvSpPr>
          <p:nvPr>
            <p:ph type="body" sz="quarter" idx="43"/>
          </p:nvPr>
        </p:nvSpPr>
        <p:spPr>
          <a:xfrm>
            <a:off x="5298516" y="4078931"/>
            <a:ext cx="1600200" cy="1408859"/>
          </a:xfrm>
        </p:spPr>
        <p:txBody>
          <a:bodyPr vert="horz" lIns="0" tIns="0" rIns="0" bIns="0" rtlCol="0" anchor="t">
            <a:noAutofit/>
          </a:bodyPr>
          <a:lstStyle/>
          <a:p>
            <a:r>
              <a:rPr lang="en-US" sz="1600">
                <a:solidFill>
                  <a:srgbClr val="C1BFFF"/>
                </a:solidFill>
              </a:rPr>
              <a:t>Standard 6.EE.1 Facilitated Activity </a:t>
            </a:r>
          </a:p>
          <a:p>
            <a:r>
              <a:rPr lang="en-US" sz="1400" i="1">
                <a:solidFill>
                  <a:srgbClr val="C1BFFF"/>
                </a:solidFill>
              </a:rPr>
              <a:t>Hint: Learning Library</a:t>
            </a:r>
          </a:p>
        </p:txBody>
      </p:sp>
      <p:sp>
        <p:nvSpPr>
          <p:cNvPr id="14" name="Footer Placeholder 13">
            <a:extLst>
              <a:ext uri="{FF2B5EF4-FFF2-40B4-BE49-F238E27FC236}">
                <a16:creationId xmlns:a16="http://schemas.microsoft.com/office/drawing/2014/main" id="{340F54EF-4AD0-1B7E-7C60-B1728EFE1B87}"/>
              </a:ext>
            </a:extLst>
          </p:cNvPr>
          <p:cNvSpPr>
            <a:spLocks noGrp="1"/>
          </p:cNvSpPr>
          <p:nvPr>
            <p:ph type="ftr" sz="quarter" idx="11"/>
          </p:nvPr>
        </p:nvSpPr>
        <p:spPr>
          <a:xfrm>
            <a:off x="550164" y="6439710"/>
            <a:ext cx="6149086" cy="418289"/>
          </a:xfrm>
        </p:spPr>
        <p:txBody>
          <a:bodyPr/>
          <a:lstStyle/>
          <a:p>
            <a:r>
              <a:rPr lang="en-US" dirty="0"/>
              <a:t>Copyright 2026 Pearson. All rights reserved. Materials for use by DoWEA during the 2026-2027 school year.</a:t>
            </a:r>
          </a:p>
        </p:txBody>
      </p:sp>
      <p:sp>
        <p:nvSpPr>
          <p:cNvPr id="15" name="Slide Number Placeholder 14">
            <a:extLst>
              <a:ext uri="{FF2B5EF4-FFF2-40B4-BE49-F238E27FC236}">
                <a16:creationId xmlns:a16="http://schemas.microsoft.com/office/drawing/2014/main" id="{529E5847-9ACF-CA47-6C09-8102EDD1B37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C1BFFF"/>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C1BFFF"/>
              </a:solidFill>
              <a:effectLst/>
              <a:uLnTx/>
              <a:uFillTx/>
              <a:latin typeface="Plus Jakarta Sans" panose="020B0604030504040204"/>
              <a:ea typeface="+mn-ea"/>
              <a:cs typeface="+mn-cs"/>
            </a:endParaRPr>
          </a:p>
        </p:txBody>
      </p:sp>
      <p:sp>
        <p:nvSpPr>
          <p:cNvPr id="10" name="Text Placeholder 7">
            <a:extLst>
              <a:ext uri="{FF2B5EF4-FFF2-40B4-BE49-F238E27FC236}">
                <a16:creationId xmlns:a16="http://schemas.microsoft.com/office/drawing/2014/main" id="{0CABCB23-8E21-BE39-2DAA-F249940FD105}"/>
              </a:ext>
            </a:extLst>
          </p:cNvPr>
          <p:cNvSpPr txBox="1">
            <a:spLocks/>
          </p:cNvSpPr>
          <p:nvPr/>
        </p:nvSpPr>
        <p:spPr bwMode="white">
          <a:xfrm>
            <a:off x="7540170" y="3664311"/>
            <a:ext cx="1600199" cy="28346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endParaRPr kumimoji="0" lang="en-US" sz="2400" b="0" i="0" u="none" strike="noStrike" kern="1200" cap="none" spc="0" normalizeH="0" baseline="0" noProof="0">
              <a:ln>
                <a:noFill/>
              </a:ln>
              <a:solidFill>
                <a:srgbClr val="56E2E1"/>
              </a:solidFill>
              <a:effectLst/>
              <a:uLnTx/>
              <a:uFillTx/>
              <a:latin typeface="Plus Jakarta Sans SemiBold" panose="020B0609020204030204"/>
              <a:ea typeface="+mn-ea"/>
              <a:cs typeface="+mn-cs"/>
            </a:endParaRPr>
          </a:p>
        </p:txBody>
      </p:sp>
      <p:sp>
        <p:nvSpPr>
          <p:cNvPr id="11" name="Text Placeholder 8">
            <a:extLst>
              <a:ext uri="{FF2B5EF4-FFF2-40B4-BE49-F238E27FC236}">
                <a16:creationId xmlns:a16="http://schemas.microsoft.com/office/drawing/2014/main" id="{05788244-46B5-14BD-B35E-0AA49DB9FF49}"/>
              </a:ext>
            </a:extLst>
          </p:cNvPr>
          <p:cNvSpPr txBox="1">
            <a:spLocks/>
          </p:cNvSpPr>
          <p:nvPr/>
        </p:nvSpPr>
        <p:spPr bwMode="white">
          <a:xfrm>
            <a:off x="7540171" y="4078931"/>
            <a:ext cx="1600200" cy="1408860"/>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endParaRPr kumimoji="0" lang="en-US" sz="12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Rectangle: Rounded Corners 15">
            <a:extLst>
              <a:ext uri="{FF2B5EF4-FFF2-40B4-BE49-F238E27FC236}">
                <a16:creationId xmlns:a16="http://schemas.microsoft.com/office/drawing/2014/main" id="{41104E87-9BA7-5A78-AD78-5D14878DB54E}"/>
              </a:ext>
            </a:extLst>
          </p:cNvPr>
          <p:cNvSpPr/>
          <p:nvPr/>
        </p:nvSpPr>
        <p:spPr>
          <a:xfrm>
            <a:off x="9717024" y="4077879"/>
            <a:ext cx="1926336" cy="1061331"/>
          </a:xfrm>
          <a:prstGeom prst="roundRect">
            <a:avLst/>
          </a:prstGeom>
          <a:solidFill>
            <a:srgbClr val="FFFFFF"/>
          </a:solidFill>
          <a:ln w="28575">
            <a:solidFill>
              <a:srgbClr val="C1B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0D004D"/>
                </a:solidFill>
                <a:effectLst/>
                <a:uLnTx/>
                <a:uFillTx/>
                <a:latin typeface="Open Sans SemiBold" pitchFamily="2" charset="0"/>
                <a:ea typeface="Open Sans SemiBold" pitchFamily="2" charset="0"/>
                <a:cs typeface="Open Sans SemiBold" pitchFamily="2" charset="0"/>
              </a:rPr>
              <a:t>5:00</a:t>
            </a:r>
          </a:p>
        </p:txBody>
      </p:sp>
      <p:sp>
        <p:nvSpPr>
          <p:cNvPr id="18" name="Text Placeholder 7">
            <a:extLst>
              <a:ext uri="{FF2B5EF4-FFF2-40B4-BE49-F238E27FC236}">
                <a16:creationId xmlns:a16="http://schemas.microsoft.com/office/drawing/2014/main" id="{C84F748A-D957-74E7-AAE2-5091CC0887E7}"/>
              </a:ext>
            </a:extLst>
          </p:cNvPr>
          <p:cNvSpPr txBox="1">
            <a:spLocks/>
          </p:cNvSpPr>
          <p:nvPr/>
        </p:nvSpPr>
        <p:spPr bwMode="white">
          <a:xfrm>
            <a:off x="7540170" y="3664311"/>
            <a:ext cx="1828594" cy="28346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kumimoji="0" lang="en-US" sz="2400" b="0" i="0" u="none" strike="noStrike" kern="1200" cap="none" spc="0" normalizeH="0" baseline="0" noProof="0">
                <a:ln>
                  <a:noFill/>
                </a:ln>
                <a:solidFill>
                  <a:srgbClr val="56E2E1"/>
                </a:solidFill>
                <a:effectLst/>
                <a:uLnTx/>
                <a:uFillTx/>
                <a:latin typeface="Plus Jakarta Sans SemiBold" panose="020B0609020204030204"/>
                <a:ea typeface="+mn-ea"/>
                <a:cs typeface="+mn-cs"/>
              </a:rPr>
              <a:t>Locate</a:t>
            </a:r>
          </a:p>
        </p:txBody>
      </p:sp>
      <p:sp>
        <p:nvSpPr>
          <p:cNvPr id="19" name="Text Placeholder 8">
            <a:extLst>
              <a:ext uri="{FF2B5EF4-FFF2-40B4-BE49-F238E27FC236}">
                <a16:creationId xmlns:a16="http://schemas.microsoft.com/office/drawing/2014/main" id="{D2C447C0-FC74-33D2-74AA-2D845F9EDA74}"/>
              </a:ext>
            </a:extLst>
          </p:cNvPr>
          <p:cNvSpPr txBox="1">
            <a:spLocks/>
          </p:cNvSpPr>
          <p:nvPr/>
        </p:nvSpPr>
        <p:spPr bwMode="white">
          <a:xfrm>
            <a:off x="7540171" y="4078931"/>
            <a:ext cx="1600200" cy="1408859"/>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kumimoji="0" lang="en-US" sz="1600" b="0" i="0" u="none" strike="noStrike" kern="1200" cap="none" spc="0" normalizeH="0" baseline="0" noProof="0">
                <a:ln>
                  <a:noFill/>
                </a:ln>
                <a:solidFill>
                  <a:srgbClr val="C1BFFF"/>
                </a:solidFill>
                <a:effectLst/>
                <a:uLnTx/>
                <a:uFillTx/>
                <a:latin typeface="Plus Jakarta Sans" panose="020B0604030504040204"/>
                <a:ea typeface="+mn-ea"/>
                <a:cs typeface="Plus Jakarta Sans"/>
              </a:rPr>
              <a:t>Navvy Overview Video</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kumimoji="0" lang="en-US" sz="1400" b="0" i="1" u="none" strike="noStrike" kern="1200" cap="none" spc="0" normalizeH="0" baseline="0" noProof="0">
                <a:ln>
                  <a:noFill/>
                </a:ln>
                <a:solidFill>
                  <a:srgbClr val="C1BFFF"/>
                </a:solidFill>
                <a:effectLst/>
                <a:uLnTx/>
                <a:uFillTx/>
                <a:latin typeface="Plus Jakarta Sans" panose="020B0604030504040204"/>
                <a:ea typeface="+mn-ea"/>
                <a:cs typeface="Plus Jakarta Sans"/>
              </a:rPr>
              <a:t>Hint: Support Hub</a:t>
            </a:r>
          </a:p>
        </p:txBody>
      </p:sp>
    </p:spTree>
    <p:extLst>
      <p:ext uri="{BB962C8B-B14F-4D97-AF65-F5344CB8AC3E}">
        <p14:creationId xmlns:p14="http://schemas.microsoft.com/office/powerpoint/2010/main" val="1631844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4FA7A-0ECF-21AE-6CBD-3D2C4B55768B}"/>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07E6562-9B90-2C0A-3B47-061A33B1EC13}"/>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17</a:t>
            </a:fld>
            <a:endParaRPr lang="en-US" noProof="0"/>
          </a:p>
        </p:txBody>
      </p:sp>
      <p:pic>
        <p:nvPicPr>
          <p:cNvPr id="3" name="Picture 2" descr="Boy dressed up with jet pack">
            <a:extLst>
              <a:ext uri="{FF2B5EF4-FFF2-40B4-BE49-F238E27FC236}">
                <a16:creationId xmlns:a16="http://schemas.microsoft.com/office/drawing/2014/main" id="{50B52B18-1582-23F8-AFD1-2A57112569F7}"/>
              </a:ext>
            </a:extLst>
          </p:cNvPr>
          <p:cNvPicPr>
            <a:picLocks noChangeAspect="1"/>
          </p:cNvPicPr>
          <p:nvPr/>
        </p:nvPicPr>
        <p:blipFill>
          <a:blip r:embed="rId3"/>
          <a:srcRect t="7802" b="7802"/>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EE92B56E-CAC6-C61C-385E-D79971D894E8}"/>
              </a:ext>
            </a:extLst>
          </p:cNvPr>
          <p:cNvSpPr>
            <a:spLocks noGrp="1"/>
          </p:cNvSpPr>
          <p:nvPr>
            <p:ph type="ctrTitle"/>
          </p:nvPr>
        </p:nvSpPr>
        <p:spPr>
          <a:xfrm>
            <a:off x="144100" y="2158716"/>
            <a:ext cx="6170639"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Navvy+ Formative</a:t>
            </a:r>
            <a:br>
              <a:rPr lang="en-US" sz="5400">
                <a:solidFill>
                  <a:schemeClr val="bg1"/>
                </a:solidFill>
                <a:effectLst>
                  <a:outerShdw blurRad="50800" dist="38100" dir="2700000" algn="tl" rotWithShape="0">
                    <a:prstClr val="black">
                      <a:alpha val="40000"/>
                    </a:prstClr>
                  </a:outerShdw>
                </a:effectLst>
              </a:rPr>
            </a:br>
            <a:r>
              <a:rPr lang="en-US" sz="5400">
                <a:solidFill>
                  <a:schemeClr val="bg1"/>
                </a:solidFill>
                <a:effectLst>
                  <a:outerShdw blurRad="50800" dist="38100" dir="2700000" algn="tl" rotWithShape="0">
                    <a:prstClr val="black">
                      <a:alpha val="40000"/>
                    </a:prstClr>
                  </a:outerShdw>
                </a:effectLst>
              </a:rPr>
              <a:t>Check understanding</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3310768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DE9A96-5871-4ECD-D3DE-0A4A9D6BDFE1}"/>
              </a:ext>
            </a:extLst>
          </p:cNvPr>
          <p:cNvSpPr>
            <a:spLocks noGrp="1"/>
          </p:cNvSpPr>
          <p:nvPr>
            <p:ph type="title"/>
          </p:nvPr>
        </p:nvSpPr>
        <p:spPr/>
        <p:txBody>
          <a:bodyPr/>
          <a:lstStyle/>
          <a:p>
            <a:r>
              <a:rPr lang="en-US"/>
              <a:t>Navvy+ Checks</a:t>
            </a:r>
          </a:p>
        </p:txBody>
      </p:sp>
      <p:sp>
        <p:nvSpPr>
          <p:cNvPr id="4" name="Text Placeholder 3">
            <a:extLst>
              <a:ext uri="{FF2B5EF4-FFF2-40B4-BE49-F238E27FC236}">
                <a16:creationId xmlns:a16="http://schemas.microsoft.com/office/drawing/2014/main" id="{D2812781-1D81-B9D2-BF3B-361484657230}"/>
              </a:ext>
            </a:extLst>
          </p:cNvPr>
          <p:cNvSpPr>
            <a:spLocks noGrp="1"/>
          </p:cNvSpPr>
          <p:nvPr>
            <p:ph type="body" idx="29"/>
          </p:nvPr>
        </p:nvSpPr>
        <p:spPr>
          <a:xfrm>
            <a:off x="550164" y="1880236"/>
            <a:ext cx="5148072" cy="402336"/>
          </a:xfrm>
        </p:spPr>
        <p:txBody>
          <a:bodyPr/>
          <a:lstStyle/>
          <a:p>
            <a:r>
              <a:rPr lang="en-US" sz="2400">
                <a:solidFill>
                  <a:srgbClr val="512EAB"/>
                </a:solidFill>
              </a:rPr>
              <a:t>Competency Checks</a:t>
            </a:r>
          </a:p>
        </p:txBody>
      </p:sp>
      <p:sp>
        <p:nvSpPr>
          <p:cNvPr id="5" name="Content Placeholder 4">
            <a:extLst>
              <a:ext uri="{FF2B5EF4-FFF2-40B4-BE49-F238E27FC236}">
                <a16:creationId xmlns:a16="http://schemas.microsoft.com/office/drawing/2014/main" id="{895304C5-6926-272A-2EFB-ADC731B14CD2}"/>
              </a:ext>
            </a:extLst>
          </p:cNvPr>
          <p:cNvSpPr>
            <a:spLocks noGrp="1"/>
          </p:cNvSpPr>
          <p:nvPr>
            <p:ph idx="1"/>
          </p:nvPr>
        </p:nvSpPr>
        <p:spPr>
          <a:xfrm>
            <a:off x="550164" y="2416431"/>
            <a:ext cx="5148072" cy="3438144"/>
          </a:xfrm>
        </p:spPr>
        <p:txBody>
          <a:bodyPr vert="horz" lIns="0" tIns="0" rIns="0" bIns="0" rtlCol="0" anchor="t">
            <a:noAutofit/>
          </a:bodyPr>
          <a:lstStyle/>
          <a:p>
            <a:pPr marL="285750" indent="-285750">
              <a:lnSpc>
                <a:spcPct val="150000"/>
              </a:lnSpc>
              <a:buFont typeface="Arial" panose="020B0604020202020204" pitchFamily="34" charset="0"/>
              <a:buChar char="•"/>
            </a:pPr>
            <a:r>
              <a:rPr lang="en-US" sz="1800"/>
              <a:t>Diagnose standard-level competency</a:t>
            </a:r>
          </a:p>
          <a:p>
            <a:pPr marL="285750" indent="-285750">
              <a:lnSpc>
                <a:spcPct val="150000"/>
              </a:lnSpc>
              <a:buFont typeface="Arial" panose="020B0604020202020204" pitchFamily="34" charset="0"/>
              <a:buChar char="•"/>
            </a:pPr>
            <a:r>
              <a:rPr lang="en-US" sz="1800"/>
              <a:t>Up to 3 opportunities to show competency  </a:t>
            </a:r>
            <a:endParaRPr lang="en-US" sz="1800">
              <a:cs typeface="Plus Jakarta Sans"/>
            </a:endParaRPr>
          </a:p>
          <a:p>
            <a:pPr marL="285750" indent="-285750">
              <a:lnSpc>
                <a:spcPct val="150000"/>
              </a:lnSpc>
              <a:buFont typeface="Arial" panose="020B0604020202020204" pitchFamily="34" charset="0"/>
              <a:buChar char="•"/>
            </a:pPr>
            <a:r>
              <a:rPr lang="en-US" sz="1800">
                <a:cs typeface="Plus Jakarta Sans"/>
              </a:rPr>
              <a:t>Pre-built; 6-8 items </a:t>
            </a:r>
          </a:p>
          <a:p>
            <a:pPr marL="285750" indent="-285750">
              <a:lnSpc>
                <a:spcPct val="150000"/>
              </a:lnSpc>
              <a:buFont typeface="Arial" panose="020B0604020202020204" pitchFamily="34" charset="0"/>
              <a:buChar char="•"/>
            </a:pPr>
            <a:r>
              <a:rPr lang="en-US" sz="1800"/>
              <a:t>Secure, valid, &amp; reliable </a:t>
            </a:r>
            <a:endParaRPr lang="en-US" sz="1800">
              <a:cs typeface="Plus Jakarta Sans" panose="020B0604030504040204"/>
            </a:endParaRPr>
          </a:p>
          <a:p>
            <a:pPr marL="285750" indent="-285750">
              <a:buFont typeface="Arial" panose="020B0604020202020204" pitchFamily="34" charset="0"/>
              <a:buChar char="•"/>
            </a:pPr>
            <a:r>
              <a:rPr lang="en-US" sz="1800"/>
              <a:t>On-grade-level standards, one standard at a time</a:t>
            </a:r>
            <a:endParaRPr lang="en-US" sz="1800">
              <a:cs typeface="Plus Jakarta Sans" panose="020B0604030504040204"/>
            </a:endParaRPr>
          </a:p>
          <a:p>
            <a:pPr marL="285750" indent="-285750">
              <a:lnSpc>
                <a:spcPct val="150000"/>
              </a:lnSpc>
              <a:buFont typeface="Arial" panose="020B0604020202020204" pitchFamily="34" charset="0"/>
              <a:buChar char="•"/>
            </a:pPr>
            <a:r>
              <a:rPr lang="en-US" sz="1800"/>
              <a:t>ELA and </a:t>
            </a:r>
            <a:r>
              <a:rPr lang="en-US" sz="1800">
                <a:cs typeface="Plus Jakarta Sans" panose="020B0604030504040204"/>
              </a:rPr>
              <a:t>Math Grades K+</a:t>
            </a:r>
          </a:p>
        </p:txBody>
      </p:sp>
      <p:sp>
        <p:nvSpPr>
          <p:cNvPr id="6" name="Text Placeholder 5">
            <a:extLst>
              <a:ext uri="{FF2B5EF4-FFF2-40B4-BE49-F238E27FC236}">
                <a16:creationId xmlns:a16="http://schemas.microsoft.com/office/drawing/2014/main" id="{8FFB6111-A8EC-C088-EFCF-5EE2CAEBE9BE}"/>
              </a:ext>
            </a:extLst>
          </p:cNvPr>
          <p:cNvSpPr>
            <a:spLocks noGrp="1"/>
          </p:cNvSpPr>
          <p:nvPr>
            <p:ph type="body" idx="30"/>
          </p:nvPr>
        </p:nvSpPr>
        <p:spPr>
          <a:xfrm>
            <a:off x="6493764" y="1880236"/>
            <a:ext cx="5148072" cy="402336"/>
          </a:xfrm>
        </p:spPr>
        <p:txBody>
          <a:bodyPr/>
          <a:lstStyle/>
          <a:p>
            <a:r>
              <a:rPr lang="en-US" sz="2400">
                <a:solidFill>
                  <a:srgbClr val="512EAB"/>
                </a:solidFill>
              </a:rPr>
              <a:t>Practice Checks</a:t>
            </a:r>
          </a:p>
        </p:txBody>
      </p:sp>
      <p:sp>
        <p:nvSpPr>
          <p:cNvPr id="7" name="Content Placeholder 6">
            <a:extLst>
              <a:ext uri="{FF2B5EF4-FFF2-40B4-BE49-F238E27FC236}">
                <a16:creationId xmlns:a16="http://schemas.microsoft.com/office/drawing/2014/main" id="{FF7CB04A-9A23-7A42-4E27-C63356324A27}"/>
              </a:ext>
            </a:extLst>
          </p:cNvPr>
          <p:cNvSpPr>
            <a:spLocks noGrp="1"/>
          </p:cNvSpPr>
          <p:nvPr>
            <p:ph idx="28"/>
          </p:nvPr>
        </p:nvSpPr>
        <p:spPr>
          <a:xfrm>
            <a:off x="6493764" y="2416431"/>
            <a:ext cx="5148072" cy="3489069"/>
          </a:xfrm>
        </p:spPr>
        <p:txBody>
          <a:bodyPr vert="horz" lIns="0" tIns="0" rIns="0" bIns="0" rtlCol="0" anchor="t">
            <a:noAutofit/>
          </a:bodyPr>
          <a:lstStyle/>
          <a:p>
            <a:pPr marL="285750" indent="-285750">
              <a:buFont typeface="Arial" panose="020B0604020202020204" pitchFamily="34" charset="0"/>
              <a:buChar char="•"/>
            </a:pPr>
            <a:r>
              <a:rPr lang="en-US" sz="1800">
                <a:cs typeface="Plus Jakarta Sans"/>
              </a:rPr>
              <a:t>Option to build your own Checks to provide flexible, targeted learning support, or use a Blueprint Practice Check that is prebuilt</a:t>
            </a:r>
          </a:p>
          <a:p>
            <a:pPr marL="285750" indent="-285750">
              <a:lnSpc>
                <a:spcPct val="150000"/>
              </a:lnSpc>
              <a:buFont typeface="Arial" panose="020B0604020202020204" pitchFamily="34" charset="0"/>
              <a:buChar char="•"/>
            </a:pPr>
            <a:r>
              <a:rPr lang="en-US" sz="1800"/>
              <a:t>Unlimited retakes and review</a:t>
            </a:r>
            <a:endParaRPr lang="en-US" sz="1800">
              <a:cs typeface="Plus Jakarta Sans"/>
            </a:endParaRPr>
          </a:p>
          <a:p>
            <a:pPr marL="285750" indent="-285750">
              <a:lnSpc>
                <a:spcPct val="150000"/>
              </a:lnSpc>
              <a:buFont typeface="Arial" panose="020B0604020202020204" pitchFamily="34" charset="0"/>
              <a:buChar char="•"/>
            </a:pPr>
            <a:r>
              <a:rPr lang="en-US" sz="1800"/>
              <a:t>Non-secure questions</a:t>
            </a:r>
            <a:endParaRPr lang="en-US" sz="1800" strike="sngStrike"/>
          </a:p>
          <a:p>
            <a:pPr marL="285750" indent="-285750">
              <a:buFont typeface="Arial" panose="020B0604020202020204" pitchFamily="34" charset="0"/>
              <a:buChar char="•"/>
            </a:pPr>
            <a:r>
              <a:rPr lang="en-US" sz="1800"/>
              <a:t>On- or off-grade-level standards; one or many standards at a time</a:t>
            </a:r>
            <a:endParaRPr lang="en-US" sz="1800">
              <a:cs typeface="Plus Jakarta Sans"/>
            </a:endParaRPr>
          </a:p>
          <a:p>
            <a:pPr marL="285750" indent="-285750">
              <a:lnSpc>
                <a:spcPct val="150000"/>
              </a:lnSpc>
              <a:buFont typeface="Arial" panose="020B0604020202020204" pitchFamily="34" charset="0"/>
              <a:buChar char="•"/>
            </a:pPr>
            <a:r>
              <a:rPr lang="en-US" sz="1800"/>
              <a:t>ELA and Math Grades K+</a:t>
            </a:r>
          </a:p>
        </p:txBody>
      </p:sp>
      <p:sp>
        <p:nvSpPr>
          <p:cNvPr id="9" name="Footer Placeholder 8">
            <a:extLst>
              <a:ext uri="{FF2B5EF4-FFF2-40B4-BE49-F238E27FC236}">
                <a16:creationId xmlns:a16="http://schemas.microsoft.com/office/drawing/2014/main" id="{D911DEB1-6FD8-E03A-EA46-05D9BB558D81}"/>
              </a:ext>
            </a:extLst>
          </p:cNvPr>
          <p:cNvSpPr>
            <a:spLocks noGrp="1"/>
          </p:cNvSpPr>
          <p:nvPr>
            <p:ph type="ftr" sz="quarter" idx="11"/>
          </p:nvPr>
        </p:nvSpPr>
        <p:spPr>
          <a:xfrm>
            <a:off x="550164" y="6439710"/>
            <a:ext cx="5996686" cy="418289"/>
          </a:xfrm>
        </p:spPr>
        <p:txBody>
          <a:bodyPr/>
          <a:lstStyle/>
          <a:p>
            <a:r>
              <a:rPr lang="en-US" dirty="0"/>
              <a:t>Copyright 2026 Pearson. All rights reserved. Materials for use by DoWEA during the 2026-2027 school year.</a:t>
            </a:r>
          </a:p>
        </p:txBody>
      </p:sp>
      <p:sp>
        <p:nvSpPr>
          <p:cNvPr id="10" name="Slide Number Placeholder 9">
            <a:extLst>
              <a:ext uri="{FF2B5EF4-FFF2-40B4-BE49-F238E27FC236}">
                <a16:creationId xmlns:a16="http://schemas.microsoft.com/office/drawing/2014/main" id="{4438FE7A-0252-C2CA-DDA5-80A05D310B08}"/>
              </a:ext>
            </a:extLst>
          </p:cNvPr>
          <p:cNvSpPr>
            <a:spLocks noGrp="1"/>
          </p:cNvSpPr>
          <p:nvPr>
            <p:ph type="sldNum" sz="quarter" idx="12"/>
          </p:nvPr>
        </p:nvSpPr>
        <p:spPr/>
        <p:txBody>
          <a:bodyPr/>
          <a:lstStyle/>
          <a:p>
            <a:fld id="{27BB625B-AB5A-C845-B50B-ED205C3DDF7A}" type="slidenum">
              <a:rPr lang="en-US" noProof="0" smtClean="0"/>
              <a:t>18</a:t>
            </a:fld>
            <a:endParaRPr lang="en-US" noProof="0"/>
          </a:p>
        </p:txBody>
      </p:sp>
      <p:sp>
        <p:nvSpPr>
          <p:cNvPr id="13" name="Rectangle: Diagonal Corners Rounded 12">
            <a:extLst>
              <a:ext uri="{FF2B5EF4-FFF2-40B4-BE49-F238E27FC236}">
                <a16:creationId xmlns:a16="http://schemas.microsoft.com/office/drawing/2014/main" id="{70102719-3A9B-3DE6-9E50-21BA214C9FDE}"/>
              </a:ext>
            </a:extLst>
          </p:cNvPr>
          <p:cNvSpPr/>
          <p:nvPr/>
        </p:nvSpPr>
        <p:spPr>
          <a:xfrm>
            <a:off x="365760" y="2320672"/>
            <a:ext cx="5332476" cy="3584828"/>
          </a:xfrm>
          <a:prstGeom prst="round2DiagRect">
            <a:avLst>
              <a:gd name="adj1" fmla="val 11565"/>
              <a:gd name="adj2" fmla="val 0"/>
            </a:avLst>
          </a:prstGeom>
          <a:noFill/>
          <a:ln w="12700">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505816CC-ACFE-C9DB-8647-BC4CBB0EB6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42940" y="5217779"/>
            <a:ext cx="1039700" cy="954826"/>
          </a:xfrm>
          <a:prstGeom prst="rect">
            <a:avLst/>
          </a:prstGeom>
        </p:spPr>
      </p:pic>
      <p:sp>
        <p:nvSpPr>
          <p:cNvPr id="14" name="Rectangle: Diagonal Corners Rounded 13">
            <a:extLst>
              <a:ext uri="{FF2B5EF4-FFF2-40B4-BE49-F238E27FC236}">
                <a16:creationId xmlns:a16="http://schemas.microsoft.com/office/drawing/2014/main" id="{EEB139BA-D836-BA6C-FB4F-9F30DABF12A6}"/>
              </a:ext>
            </a:extLst>
          </p:cNvPr>
          <p:cNvSpPr/>
          <p:nvPr/>
        </p:nvSpPr>
        <p:spPr>
          <a:xfrm>
            <a:off x="6309360" y="2320672"/>
            <a:ext cx="5332476" cy="3584828"/>
          </a:xfrm>
          <a:prstGeom prst="round2DiagRect">
            <a:avLst>
              <a:gd name="adj1" fmla="val 11565"/>
              <a:gd name="adj2" fmla="val 0"/>
            </a:avLst>
          </a:prstGeom>
          <a:noFill/>
          <a:ln w="12700">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E034CC5-6E6B-7462-682C-B808961E0FC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90" b="92019" l="2273" r="90000">
                        <a14:foregroundMark x1="2273" y1="54930" x2="2273" y2="54930"/>
                        <a14:foregroundMark x1="33636" y1="92019" x2="33636" y2="92019"/>
                      </a14:backgroundRemoval>
                    </a14:imgEffect>
                  </a14:imgLayer>
                </a14:imgProps>
              </a:ext>
            </a:extLst>
          </a:blip>
          <a:stretch>
            <a:fillRect/>
          </a:stretch>
        </p:blipFill>
        <p:spPr>
          <a:xfrm>
            <a:off x="10786540" y="5216432"/>
            <a:ext cx="1039700" cy="1001893"/>
          </a:xfrm>
          <a:prstGeom prst="rect">
            <a:avLst/>
          </a:prstGeom>
        </p:spPr>
      </p:pic>
      <p:sp>
        <p:nvSpPr>
          <p:cNvPr id="15" name="Text Placeholder 14">
            <a:extLst>
              <a:ext uri="{FF2B5EF4-FFF2-40B4-BE49-F238E27FC236}">
                <a16:creationId xmlns:a16="http://schemas.microsoft.com/office/drawing/2014/main" id="{CC558DDE-C380-03B8-86B0-ECCDFEAA9ACC}"/>
              </a:ext>
            </a:extLst>
          </p:cNvPr>
          <p:cNvSpPr>
            <a:spLocks noGrp="1"/>
          </p:cNvSpPr>
          <p:nvPr>
            <p:ph type="body" sz="quarter" idx="27"/>
          </p:nvPr>
        </p:nvSpPr>
        <p:spPr/>
        <p:txBody>
          <a:bodyPr/>
          <a:lstStyle/>
          <a:p>
            <a:r>
              <a:rPr lang="en-US"/>
              <a:t>Check understanding</a:t>
            </a:r>
          </a:p>
        </p:txBody>
      </p:sp>
    </p:spTree>
    <p:extLst>
      <p:ext uri="{BB962C8B-B14F-4D97-AF65-F5344CB8AC3E}">
        <p14:creationId xmlns:p14="http://schemas.microsoft.com/office/powerpoint/2010/main" val="4185337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4395-209E-7CF5-FB3A-37FC92922E44}"/>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0832B5AC-C17F-D7AF-04E8-3E9B0E927DE0}"/>
              </a:ext>
            </a:extLst>
          </p:cNvPr>
          <p:cNvSpPr>
            <a:spLocks noGrp="1"/>
          </p:cNvSpPr>
          <p:nvPr>
            <p:ph type="body" sz="quarter" idx="27"/>
          </p:nvPr>
        </p:nvSpPr>
        <p:spPr>
          <a:xfrm>
            <a:off x="473964" y="2486025"/>
            <a:ext cx="3607200" cy="3819525"/>
          </a:xfrm>
        </p:spPr>
        <p:txBody>
          <a:bodyPr/>
          <a:lstStyle/>
          <a:p>
            <a:r>
              <a:rPr lang="en-US" sz="1800" b="1" dirty="0">
                <a:cs typeface="Plus Jakarta Sans Medium"/>
              </a:rPr>
              <a:t>Standards</a:t>
            </a:r>
            <a:r>
              <a:rPr lang="en-US" b="1" dirty="0">
                <a:cs typeface="Plus Jakarta Sans Medium"/>
              </a:rPr>
              <a:t> </a:t>
            </a:r>
          </a:p>
          <a:p>
            <a:pPr marL="742950" lvl="1" indent="-285750">
              <a:buFont typeface="Arial" panose="020B0604020202020204" pitchFamily="34" charset="0"/>
              <a:buChar char="•"/>
            </a:pPr>
            <a:r>
              <a:rPr lang="en-US" dirty="0">
                <a:cs typeface="Plus Jakarta Sans Medium"/>
              </a:rPr>
              <a:t>Standard Set (Subject and Grade)</a:t>
            </a:r>
          </a:p>
          <a:p>
            <a:pPr marL="742950" lvl="1" indent="-285750">
              <a:buFont typeface="Arial" panose="020B0604020202020204" pitchFamily="34" charset="0"/>
              <a:buChar char="•"/>
            </a:pPr>
            <a:r>
              <a:rPr lang="en-US" dirty="0">
                <a:cs typeface="Plus Jakarta Sans Medium"/>
              </a:rPr>
              <a:t>Standard Category</a:t>
            </a:r>
          </a:p>
          <a:p>
            <a:pPr marL="742950" lvl="1" indent="-285750">
              <a:buFont typeface="Arial" panose="020B0604020202020204" pitchFamily="34" charset="0"/>
              <a:buChar char="•"/>
            </a:pPr>
            <a:r>
              <a:rPr lang="en-US" dirty="0">
                <a:cs typeface="Plus Jakarta Sans Medium"/>
              </a:rPr>
              <a:t>Domain</a:t>
            </a:r>
          </a:p>
          <a:p>
            <a:pPr marL="742950" lvl="1" indent="-285750">
              <a:buFont typeface="Arial" panose="020B0604020202020204" pitchFamily="34" charset="0"/>
              <a:buChar char="•"/>
            </a:pPr>
            <a:r>
              <a:rPr lang="en-US" dirty="0">
                <a:cs typeface="Plus Jakarta Sans Medium"/>
              </a:rPr>
              <a:t>Standard </a:t>
            </a:r>
          </a:p>
          <a:p>
            <a:r>
              <a:rPr lang="en-US" sz="1800" b="1" dirty="0">
                <a:cs typeface="Plus Jakarta Sans Medium"/>
              </a:rPr>
              <a:t>Students</a:t>
            </a:r>
            <a:endParaRPr lang="en-US" sz="1800" b="1" dirty="0"/>
          </a:p>
          <a:p>
            <a:pPr marL="742950" lvl="1" indent="-285750">
              <a:buFont typeface="Arial" panose="020B0604020202020204" pitchFamily="34" charset="0"/>
              <a:buChar char="•"/>
            </a:pPr>
            <a:r>
              <a:rPr lang="en-US" dirty="0">
                <a:cs typeface="Plus Jakarta Sans Medium"/>
              </a:rPr>
              <a:t>Select one or multiple classes </a:t>
            </a:r>
          </a:p>
          <a:p>
            <a:r>
              <a:rPr lang="en-US" sz="1800" b="1" dirty="0">
                <a:cs typeface="Plus Jakarta Sans Medium"/>
              </a:rPr>
              <a:t>Availability</a:t>
            </a:r>
            <a:r>
              <a:rPr lang="en-US" b="1" dirty="0">
                <a:cs typeface="Plus Jakarta Sans Medium"/>
              </a:rPr>
              <a:t> </a:t>
            </a:r>
            <a:endParaRPr lang="en-US" sz="1400" b="1" dirty="0"/>
          </a:p>
          <a:p>
            <a:pPr marL="742950" lvl="1" indent="-285750">
              <a:buFont typeface="Arial" panose="020B0604020202020204" pitchFamily="34" charset="0"/>
              <a:buChar char="•"/>
            </a:pPr>
            <a:r>
              <a:rPr lang="en-US" sz="1600" dirty="0">
                <a:cs typeface="Plus Jakarta Sans Medium"/>
              </a:rPr>
              <a:t>Select assessment availability </a:t>
            </a:r>
          </a:p>
          <a:p>
            <a:pPr marL="742950" lvl="1" indent="-285750">
              <a:buFont typeface="Arial" panose="020B0604020202020204" pitchFamily="34" charset="0"/>
              <a:buChar char="•"/>
            </a:pPr>
            <a:r>
              <a:rPr lang="en-US" sz="1600" dirty="0">
                <a:cs typeface="Plus Jakarta Sans Medium"/>
              </a:rPr>
              <a:t>Assessment window up to 72 hours  </a:t>
            </a:r>
          </a:p>
          <a:p>
            <a:pPr marL="1203325" lvl="2"/>
            <a:endParaRPr lang="en-US" sz="1600" dirty="0"/>
          </a:p>
          <a:p>
            <a:endParaRPr lang="en-US" dirty="0"/>
          </a:p>
        </p:txBody>
      </p:sp>
      <p:sp>
        <p:nvSpPr>
          <p:cNvPr id="3" name="Title 2">
            <a:extLst>
              <a:ext uri="{FF2B5EF4-FFF2-40B4-BE49-F238E27FC236}">
                <a16:creationId xmlns:a16="http://schemas.microsoft.com/office/drawing/2014/main" id="{4E8B2009-9FCB-78C0-C56C-ED3D03D097E8}"/>
              </a:ext>
            </a:extLst>
          </p:cNvPr>
          <p:cNvSpPr>
            <a:spLocks noGrp="1"/>
          </p:cNvSpPr>
          <p:nvPr>
            <p:ph type="title"/>
          </p:nvPr>
        </p:nvSpPr>
        <p:spPr>
          <a:xfrm>
            <a:off x="550164" y="552450"/>
            <a:ext cx="3531000" cy="819150"/>
          </a:xfrm>
        </p:spPr>
        <p:txBody>
          <a:bodyPr/>
          <a:lstStyle/>
          <a:p>
            <a:r>
              <a:rPr lang="en-US">
                <a:cs typeface="Plus Jakarta Sans SemiBold"/>
              </a:rPr>
              <a:t>Assigning Competency and Practice Checks</a:t>
            </a:r>
            <a:endParaRPr lang="en-US"/>
          </a:p>
        </p:txBody>
      </p:sp>
      <p:sp>
        <p:nvSpPr>
          <p:cNvPr id="7" name="Footer Placeholder 6">
            <a:extLst>
              <a:ext uri="{FF2B5EF4-FFF2-40B4-BE49-F238E27FC236}">
                <a16:creationId xmlns:a16="http://schemas.microsoft.com/office/drawing/2014/main" id="{F4D2AAEB-3CCF-9DCA-3718-180B3CCCD764}"/>
              </a:ext>
            </a:extLst>
          </p:cNvPr>
          <p:cNvSpPr>
            <a:spLocks noGrp="1"/>
          </p:cNvSpPr>
          <p:nvPr>
            <p:ph type="ftr" sz="quarter" idx="11"/>
          </p:nvPr>
        </p:nvSpPr>
        <p:spPr>
          <a:xfrm>
            <a:off x="550164" y="6439710"/>
            <a:ext cx="374243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390BCC19-FB2A-7552-C890-80A1D1B14B07}"/>
              </a:ext>
            </a:extLst>
          </p:cNvPr>
          <p:cNvSpPr>
            <a:spLocks noGrp="1"/>
          </p:cNvSpPr>
          <p:nvPr>
            <p:ph type="sldNum" sz="quarter" idx="12"/>
          </p:nvPr>
        </p:nvSpPr>
        <p:spPr/>
        <p:txBody>
          <a:bodyPr/>
          <a:lstStyle/>
          <a:p>
            <a:fld id="{27BB625B-AB5A-C845-B50B-ED205C3DDF7A}" type="slidenum">
              <a:rPr lang="en-US" noProof="0" smtClean="0"/>
              <a:t>19</a:t>
            </a:fld>
            <a:endParaRPr lang="en-US" noProof="0"/>
          </a:p>
        </p:txBody>
      </p:sp>
      <p:pic>
        <p:nvPicPr>
          <p:cNvPr id="13" name="Picture 12">
            <a:extLst>
              <a:ext uri="{FF2B5EF4-FFF2-40B4-BE49-F238E27FC236}">
                <a16:creationId xmlns:a16="http://schemas.microsoft.com/office/drawing/2014/main" id="{1394BC6F-7ADC-D2C3-6A63-5AF1C9E221CE}"/>
              </a:ext>
            </a:extLst>
          </p:cNvPr>
          <p:cNvPicPr>
            <a:picLocks noChangeAspect="1"/>
          </p:cNvPicPr>
          <p:nvPr/>
        </p:nvPicPr>
        <p:blipFill rotWithShape="1">
          <a:blip r:embed="rId3"/>
          <a:srcRect l="191" t="-17" r="-1" b="117"/>
          <a:stretch>
            <a:fillRect/>
          </a:stretch>
        </p:blipFill>
        <p:spPr>
          <a:xfrm>
            <a:off x="4685466" y="234747"/>
            <a:ext cx="6187217" cy="6414108"/>
          </a:xfrm>
          <a:prstGeom prst="roundRect">
            <a:avLst>
              <a:gd name="adj" fmla="val 2312"/>
            </a:avLst>
          </a:prstGeom>
          <a:ln>
            <a:solidFill>
              <a:schemeClr val="tx2"/>
            </a:solidFill>
          </a:ln>
        </p:spPr>
      </p:pic>
      <p:sp>
        <p:nvSpPr>
          <p:cNvPr id="2" name="Text Placeholder 5">
            <a:extLst>
              <a:ext uri="{FF2B5EF4-FFF2-40B4-BE49-F238E27FC236}">
                <a16:creationId xmlns:a16="http://schemas.microsoft.com/office/drawing/2014/main" id="{83203031-6AFB-F3F3-667D-64A519E87E2D}"/>
              </a:ext>
            </a:extLst>
          </p:cNvPr>
          <p:cNvSpPr txBox="1">
            <a:spLocks/>
          </p:cNvSpPr>
          <p:nvPr/>
        </p:nvSpPr>
        <p:spPr>
          <a:xfrm>
            <a:off x="550164" y="0"/>
            <a:ext cx="3607200" cy="547200"/>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000" kern="1200" cap="all" baseline="0">
                <a:solidFill>
                  <a:srgbClr val="512EAB"/>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a:t>Check understanding </a:t>
            </a:r>
          </a:p>
        </p:txBody>
      </p:sp>
    </p:spTree>
    <p:extLst>
      <p:ext uri="{BB962C8B-B14F-4D97-AF65-F5344CB8AC3E}">
        <p14:creationId xmlns:p14="http://schemas.microsoft.com/office/powerpoint/2010/main" val="1484047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5F360-E0A4-D877-352E-3269E44F1785}"/>
            </a:ext>
          </a:extLst>
        </p:cNvPr>
        <p:cNvGrpSpPr/>
        <p:nvPr/>
      </p:nvGrpSpPr>
      <p:grpSpPr>
        <a:xfrm>
          <a:off x="0" y="0"/>
          <a:ext cx="0" cy="0"/>
          <a:chOff x="0" y="0"/>
          <a:chExt cx="0" cy="0"/>
        </a:xfrm>
      </p:grpSpPr>
      <p:sp>
        <p:nvSpPr>
          <p:cNvPr id="14" name="Text Placeholder 13">
            <a:extLst>
              <a:ext uri="{FF2B5EF4-FFF2-40B4-BE49-F238E27FC236}">
                <a16:creationId xmlns:a16="http://schemas.microsoft.com/office/drawing/2014/main" id="{0D8A0B12-5CF6-E1D7-EC0F-8342867384C5}"/>
              </a:ext>
            </a:extLst>
          </p:cNvPr>
          <p:cNvSpPr>
            <a:spLocks noGrp="1"/>
          </p:cNvSpPr>
          <p:nvPr>
            <p:ph type="body" sz="quarter" idx="27"/>
          </p:nvPr>
        </p:nvSpPr>
        <p:spPr>
          <a:xfrm>
            <a:off x="473963" y="2486025"/>
            <a:ext cx="3876363" cy="3819525"/>
          </a:xfrm>
        </p:spPr>
        <p:txBody>
          <a:bodyPr/>
          <a:lstStyle/>
          <a:p>
            <a:r>
              <a:rPr lang="en-US" sz="1800" b="1">
                <a:cs typeface="Plus Jakarta Sans Medium"/>
              </a:rPr>
              <a:t>Management options</a:t>
            </a:r>
            <a:r>
              <a:rPr lang="en-US" b="1">
                <a:cs typeface="Plus Jakarta Sans Medium"/>
              </a:rPr>
              <a:t> </a:t>
            </a:r>
          </a:p>
          <a:p>
            <a:pPr marL="742950" lvl="1" indent="-285750">
              <a:buFont typeface="Arial" panose="020B0604020202020204" pitchFamily="34" charset="0"/>
              <a:buChar char="•"/>
            </a:pPr>
            <a:r>
              <a:rPr lang="en-US">
                <a:cs typeface="Plus Jakarta Sans Medium"/>
              </a:rPr>
              <a:t>Manage window</a:t>
            </a:r>
          </a:p>
          <a:p>
            <a:pPr marL="742950" lvl="1" indent="-285750">
              <a:buFont typeface="Arial" panose="020B0604020202020204" pitchFamily="34" charset="0"/>
              <a:buChar char="•"/>
            </a:pPr>
            <a:r>
              <a:rPr lang="en-US">
                <a:cs typeface="Plus Jakarta Sans Medium"/>
              </a:rPr>
              <a:t>See who assigned the Check</a:t>
            </a:r>
          </a:p>
          <a:p>
            <a:pPr marL="742950" lvl="1" indent="-285750">
              <a:buFont typeface="Arial" panose="020B0604020202020204" pitchFamily="34" charset="0"/>
              <a:buChar char="•"/>
            </a:pPr>
            <a:r>
              <a:rPr lang="en-US">
                <a:cs typeface="Plus Jakarta Sans Medium"/>
              </a:rPr>
              <a:t>See, edit, or end the Check’s availability</a:t>
            </a:r>
          </a:p>
          <a:p>
            <a:pPr marL="742950" lvl="1" indent="-285750">
              <a:buFont typeface="Arial" panose="020B0604020202020204" pitchFamily="34" charset="0"/>
              <a:buChar char="•"/>
            </a:pPr>
            <a:r>
              <a:rPr lang="en-US">
                <a:cs typeface="Plus Jakarta Sans Medium"/>
              </a:rPr>
              <a:t>View report data for the Check </a:t>
            </a:r>
          </a:p>
          <a:p>
            <a:r>
              <a:rPr lang="en-US" sz="1800" b="1">
                <a:cs typeface="Plus Jakarta Sans Medium"/>
              </a:rPr>
              <a:t>Home page</a:t>
            </a:r>
            <a:endParaRPr lang="en-US" sz="1800" b="1"/>
          </a:p>
          <a:p>
            <a:pPr marL="742950" lvl="1" indent="-285750">
              <a:buFont typeface="Arial" panose="020B0604020202020204" pitchFamily="34" charset="0"/>
              <a:buChar char="•"/>
            </a:pPr>
            <a:r>
              <a:rPr lang="en-US">
                <a:cs typeface="Plus Jakarta Sans Medium"/>
              </a:rPr>
              <a:t>Most recent assignments only</a:t>
            </a:r>
          </a:p>
          <a:p>
            <a:r>
              <a:rPr lang="en-US" sz="1800" b="1">
                <a:cs typeface="Plus Jakarta Sans Medium"/>
              </a:rPr>
              <a:t>Assignments page</a:t>
            </a:r>
            <a:r>
              <a:rPr lang="en-US" b="1">
                <a:cs typeface="Plus Jakarta Sans Medium"/>
              </a:rPr>
              <a:t> </a:t>
            </a:r>
            <a:endParaRPr lang="en-US" sz="1400" b="1"/>
          </a:p>
          <a:p>
            <a:pPr marL="742950" lvl="1" indent="-285750">
              <a:buFont typeface="Arial" panose="020B0604020202020204" pitchFamily="34" charset="0"/>
              <a:buChar char="•"/>
            </a:pPr>
            <a:r>
              <a:rPr lang="en-US" sz="1600">
                <a:cs typeface="Plus Jakarta Sans Medium"/>
              </a:rPr>
              <a:t>All assignments: past, current, future</a:t>
            </a:r>
          </a:p>
          <a:p>
            <a:pPr marL="1203325" lvl="2"/>
            <a:endParaRPr lang="en-US" sz="1600"/>
          </a:p>
          <a:p>
            <a:endParaRPr lang="en-US"/>
          </a:p>
        </p:txBody>
      </p:sp>
      <p:sp>
        <p:nvSpPr>
          <p:cNvPr id="3" name="Title 2">
            <a:extLst>
              <a:ext uri="{FF2B5EF4-FFF2-40B4-BE49-F238E27FC236}">
                <a16:creationId xmlns:a16="http://schemas.microsoft.com/office/drawing/2014/main" id="{2E904A0D-1477-C89F-CACE-054CB8947ABD}"/>
              </a:ext>
            </a:extLst>
          </p:cNvPr>
          <p:cNvSpPr>
            <a:spLocks noGrp="1"/>
          </p:cNvSpPr>
          <p:nvPr>
            <p:ph type="title"/>
          </p:nvPr>
        </p:nvSpPr>
        <p:spPr>
          <a:xfrm>
            <a:off x="550164" y="552450"/>
            <a:ext cx="3531000" cy="819150"/>
          </a:xfrm>
        </p:spPr>
        <p:txBody>
          <a:bodyPr/>
          <a:lstStyle/>
          <a:p>
            <a:r>
              <a:rPr lang="en-US">
                <a:cs typeface="Plus Jakarta Sans SemiBold"/>
              </a:rPr>
              <a:t>Managing Check Assignments</a:t>
            </a:r>
            <a:endParaRPr lang="en-US"/>
          </a:p>
        </p:txBody>
      </p:sp>
      <p:sp>
        <p:nvSpPr>
          <p:cNvPr id="7" name="Footer Placeholder 6">
            <a:extLst>
              <a:ext uri="{FF2B5EF4-FFF2-40B4-BE49-F238E27FC236}">
                <a16:creationId xmlns:a16="http://schemas.microsoft.com/office/drawing/2014/main" id="{BD270C8F-8657-A24E-7A44-CED99825DD68}"/>
              </a:ext>
            </a:extLst>
          </p:cNvPr>
          <p:cNvSpPr>
            <a:spLocks noGrp="1"/>
          </p:cNvSpPr>
          <p:nvPr>
            <p:ph type="ftr" sz="quarter" idx="11"/>
          </p:nvPr>
        </p:nvSpPr>
        <p:spPr/>
        <p:txBody>
          <a:bodyPr/>
          <a:lstStyle/>
          <a:p>
            <a:r>
              <a:rPr lang="en-US" noProof="0"/>
              <a:t>Copyright </a:t>
            </a:r>
            <a:r>
              <a:rPr lang="en-US"/>
              <a:t>2026</a:t>
            </a:r>
            <a:r>
              <a:rPr lang="en-US" noProof="0"/>
              <a:t> Pearson. All rights reserved.</a:t>
            </a:r>
          </a:p>
        </p:txBody>
      </p:sp>
      <p:sp>
        <p:nvSpPr>
          <p:cNvPr id="8" name="Slide Number Placeholder 7">
            <a:extLst>
              <a:ext uri="{FF2B5EF4-FFF2-40B4-BE49-F238E27FC236}">
                <a16:creationId xmlns:a16="http://schemas.microsoft.com/office/drawing/2014/main" id="{2757503C-98D5-6B93-8D4E-A63C3A583052}"/>
              </a:ext>
            </a:extLst>
          </p:cNvPr>
          <p:cNvSpPr>
            <a:spLocks noGrp="1"/>
          </p:cNvSpPr>
          <p:nvPr>
            <p:ph type="sldNum" sz="quarter" idx="12"/>
          </p:nvPr>
        </p:nvSpPr>
        <p:spPr/>
        <p:txBody>
          <a:bodyPr/>
          <a:lstStyle/>
          <a:p>
            <a:fld id="{27BB625B-AB5A-C845-B50B-ED205C3DDF7A}" type="slidenum">
              <a:rPr lang="en-US" noProof="0" smtClean="0"/>
              <a:t>20</a:t>
            </a:fld>
            <a:endParaRPr lang="en-US" noProof="0"/>
          </a:p>
        </p:txBody>
      </p:sp>
      <p:sp>
        <p:nvSpPr>
          <p:cNvPr id="2" name="Text Placeholder 5">
            <a:extLst>
              <a:ext uri="{FF2B5EF4-FFF2-40B4-BE49-F238E27FC236}">
                <a16:creationId xmlns:a16="http://schemas.microsoft.com/office/drawing/2014/main" id="{9285DB89-A359-CD88-68B7-07315DD33A84}"/>
              </a:ext>
            </a:extLst>
          </p:cNvPr>
          <p:cNvSpPr txBox="1">
            <a:spLocks/>
          </p:cNvSpPr>
          <p:nvPr/>
        </p:nvSpPr>
        <p:spPr>
          <a:xfrm>
            <a:off x="550164" y="0"/>
            <a:ext cx="3607200" cy="547200"/>
          </a:xfrm>
          <a:prstGeom prst="rect">
            <a:avLst/>
          </a:prstGeom>
        </p:spPr>
        <p:txBody>
          <a:bodyPr vert="horz" lIns="0" tIns="0" rIns="0" bIns="0" rtlCol="0" anchor="ctr"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000" kern="1200" cap="all" baseline="0">
                <a:solidFill>
                  <a:srgbClr val="512EAB"/>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a:t>Check understanding</a:t>
            </a:r>
          </a:p>
        </p:txBody>
      </p:sp>
      <p:pic>
        <p:nvPicPr>
          <p:cNvPr id="11" name="Picture 10">
            <a:extLst>
              <a:ext uri="{FF2B5EF4-FFF2-40B4-BE49-F238E27FC236}">
                <a16:creationId xmlns:a16="http://schemas.microsoft.com/office/drawing/2014/main" id="{91AE5D1C-71AB-A11E-D4B5-4068281846C8}"/>
              </a:ext>
            </a:extLst>
          </p:cNvPr>
          <p:cNvPicPr>
            <a:picLocks noChangeAspect="1"/>
          </p:cNvPicPr>
          <p:nvPr/>
        </p:nvPicPr>
        <p:blipFill>
          <a:blip r:embed="rId3"/>
          <a:stretch>
            <a:fillRect/>
          </a:stretch>
        </p:blipFill>
        <p:spPr>
          <a:xfrm>
            <a:off x="5497521" y="3331738"/>
            <a:ext cx="5434187" cy="3412796"/>
          </a:xfrm>
          <a:prstGeom prst="roundRect">
            <a:avLst>
              <a:gd name="adj" fmla="val 11217"/>
            </a:avLst>
          </a:prstGeom>
          <a:ln>
            <a:solidFill>
              <a:srgbClr val="0D004D"/>
            </a:solidFill>
          </a:ln>
        </p:spPr>
      </p:pic>
      <p:pic>
        <p:nvPicPr>
          <p:cNvPr id="13" name="Picture 12">
            <a:extLst>
              <a:ext uri="{FF2B5EF4-FFF2-40B4-BE49-F238E27FC236}">
                <a16:creationId xmlns:a16="http://schemas.microsoft.com/office/drawing/2014/main" id="{0CF5980F-8331-EA3F-4F75-2AFE7043BA66}"/>
              </a:ext>
            </a:extLst>
          </p:cNvPr>
          <p:cNvPicPr>
            <a:picLocks noChangeAspect="1"/>
          </p:cNvPicPr>
          <p:nvPr/>
        </p:nvPicPr>
        <p:blipFill>
          <a:blip r:embed="rId4"/>
          <a:stretch>
            <a:fillRect/>
          </a:stretch>
        </p:blipFill>
        <p:spPr>
          <a:xfrm>
            <a:off x="5497521" y="176208"/>
            <a:ext cx="5363663" cy="3002016"/>
          </a:xfrm>
          <a:prstGeom prst="roundRect">
            <a:avLst>
              <a:gd name="adj" fmla="val 10519"/>
            </a:avLst>
          </a:prstGeom>
          <a:ln>
            <a:solidFill>
              <a:srgbClr val="0D004D"/>
            </a:solidFill>
          </a:ln>
        </p:spPr>
      </p:pic>
      <p:pic>
        <p:nvPicPr>
          <p:cNvPr id="16" name="Picture 15">
            <a:extLst>
              <a:ext uri="{FF2B5EF4-FFF2-40B4-BE49-F238E27FC236}">
                <a16:creationId xmlns:a16="http://schemas.microsoft.com/office/drawing/2014/main" id="{C5A4E1F8-52D3-D8EA-9323-C6E3E2FE3E6C}"/>
              </a:ext>
            </a:extLst>
          </p:cNvPr>
          <p:cNvPicPr>
            <a:picLocks noChangeAspect="1"/>
          </p:cNvPicPr>
          <p:nvPr/>
        </p:nvPicPr>
        <p:blipFill>
          <a:blip r:embed="rId5"/>
          <a:stretch>
            <a:fillRect/>
          </a:stretch>
        </p:blipFill>
        <p:spPr>
          <a:xfrm>
            <a:off x="10367095" y="4778908"/>
            <a:ext cx="341682" cy="236549"/>
          </a:xfrm>
          <a:prstGeom prst="rect">
            <a:avLst/>
          </a:prstGeom>
        </p:spPr>
      </p:pic>
      <p:pic>
        <p:nvPicPr>
          <p:cNvPr id="18" name="Graphic 17" descr="Line arrow: Straight with solid fill">
            <a:extLst>
              <a:ext uri="{FF2B5EF4-FFF2-40B4-BE49-F238E27FC236}">
                <a16:creationId xmlns:a16="http://schemas.microsoft.com/office/drawing/2014/main" id="{C7D05233-990C-6094-6492-4D877CB0E2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28960" y="2222046"/>
            <a:ext cx="914400" cy="914400"/>
          </a:xfrm>
          <a:prstGeom prst="rect">
            <a:avLst/>
          </a:prstGeom>
        </p:spPr>
      </p:pic>
      <p:pic>
        <p:nvPicPr>
          <p:cNvPr id="20" name="Graphic 19" descr="Line arrow: Straight with solid fill">
            <a:extLst>
              <a:ext uri="{FF2B5EF4-FFF2-40B4-BE49-F238E27FC236}">
                <a16:creationId xmlns:a16="http://schemas.microsoft.com/office/drawing/2014/main" id="{790FE04D-FF4B-15F9-2E58-1025662BB3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28960" y="4439982"/>
            <a:ext cx="914400" cy="914400"/>
          </a:xfrm>
          <a:prstGeom prst="rect">
            <a:avLst/>
          </a:prstGeom>
        </p:spPr>
      </p:pic>
    </p:spTree>
    <p:extLst>
      <p:ext uri="{BB962C8B-B14F-4D97-AF65-F5344CB8AC3E}">
        <p14:creationId xmlns:p14="http://schemas.microsoft.com/office/powerpoint/2010/main" val="26540505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5C716BF-B745-AA46-4FC5-385ED795AA48}"/>
              </a:ext>
            </a:extLst>
          </p:cNvPr>
          <p:cNvSpPr>
            <a:spLocks noGrp="1"/>
          </p:cNvSpPr>
          <p:nvPr>
            <p:ph type="body" sz="quarter" idx="27"/>
          </p:nvPr>
        </p:nvSpPr>
        <p:spPr/>
        <p:txBody>
          <a:bodyPr/>
          <a:lstStyle/>
          <a:p>
            <a:r>
              <a:rPr lang="en-US"/>
              <a:t>Check understanding</a:t>
            </a:r>
          </a:p>
        </p:txBody>
      </p:sp>
      <p:sp>
        <p:nvSpPr>
          <p:cNvPr id="2" name="Title 1">
            <a:extLst>
              <a:ext uri="{FF2B5EF4-FFF2-40B4-BE49-F238E27FC236}">
                <a16:creationId xmlns:a16="http://schemas.microsoft.com/office/drawing/2014/main" id="{AC48B596-F59E-5AA5-116C-3105B4D93264}"/>
              </a:ext>
            </a:extLst>
          </p:cNvPr>
          <p:cNvSpPr>
            <a:spLocks noGrp="1"/>
          </p:cNvSpPr>
          <p:nvPr>
            <p:ph type="title"/>
          </p:nvPr>
        </p:nvSpPr>
        <p:spPr/>
        <p:txBody>
          <a:bodyPr/>
          <a:lstStyle/>
          <a:p>
            <a:r>
              <a:rPr lang="en-US" sz="4400"/>
              <a:t>SmartSets</a:t>
            </a:r>
            <a:br>
              <a:rPr lang="en-US"/>
            </a:br>
            <a:r>
              <a:rPr lang="en-US"/>
              <a:t>Personalized practice for every stage of learning</a:t>
            </a:r>
          </a:p>
        </p:txBody>
      </p:sp>
      <p:sp>
        <p:nvSpPr>
          <p:cNvPr id="7" name="Footer Placeholder 6">
            <a:extLst>
              <a:ext uri="{FF2B5EF4-FFF2-40B4-BE49-F238E27FC236}">
                <a16:creationId xmlns:a16="http://schemas.microsoft.com/office/drawing/2014/main" id="{2071561F-5BD6-2F3A-7B5A-84DB6E414213}"/>
              </a:ext>
            </a:extLst>
          </p:cNvPr>
          <p:cNvSpPr>
            <a:spLocks noGrp="1"/>
          </p:cNvSpPr>
          <p:nvPr>
            <p:ph type="ftr" sz="quarter" idx="11"/>
          </p:nvPr>
        </p:nvSpPr>
        <p:spPr>
          <a:xfrm>
            <a:off x="550164" y="6439710"/>
            <a:ext cx="5950924"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F7CC9A0C-CED1-25F2-CCC8-E411AB60A25E}"/>
              </a:ext>
            </a:extLst>
          </p:cNvPr>
          <p:cNvSpPr>
            <a:spLocks noGrp="1"/>
          </p:cNvSpPr>
          <p:nvPr>
            <p:ph type="sldNum" sz="quarter" idx="12"/>
          </p:nvPr>
        </p:nvSpPr>
        <p:spPr/>
        <p:txBody>
          <a:bodyPr/>
          <a:lstStyle/>
          <a:p>
            <a:fld id="{27BB625B-AB5A-C845-B50B-ED205C3DDF7A}" type="slidenum">
              <a:rPr lang="en-US" noProof="0" smtClean="0"/>
              <a:t>21</a:t>
            </a:fld>
            <a:endParaRPr lang="en-US" noProof="0"/>
          </a:p>
        </p:txBody>
      </p:sp>
      <p:sp>
        <p:nvSpPr>
          <p:cNvPr id="16" name="Rounded Rectangle 15">
            <a:extLst>
              <a:ext uri="{FF2B5EF4-FFF2-40B4-BE49-F238E27FC236}">
                <a16:creationId xmlns:a16="http://schemas.microsoft.com/office/drawing/2014/main" id="{3343BE5F-C965-A0ED-8418-C9B16D8B35F3}"/>
              </a:ext>
            </a:extLst>
          </p:cNvPr>
          <p:cNvSpPr/>
          <p:nvPr/>
        </p:nvSpPr>
        <p:spPr>
          <a:xfrm>
            <a:off x="1789216" y="2258311"/>
            <a:ext cx="2734472" cy="3679349"/>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75910EE3-299E-4D5D-9870-907EFB49025D}"/>
              </a:ext>
            </a:extLst>
          </p:cNvPr>
          <p:cNvSpPr/>
          <p:nvPr/>
        </p:nvSpPr>
        <p:spPr>
          <a:xfrm>
            <a:off x="4728764" y="2258313"/>
            <a:ext cx="2734472" cy="3679349"/>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BAC2BBEC-4B45-6405-4694-CFD7D747E160}"/>
              </a:ext>
            </a:extLst>
          </p:cNvPr>
          <p:cNvSpPr/>
          <p:nvPr/>
        </p:nvSpPr>
        <p:spPr>
          <a:xfrm>
            <a:off x="7668312" y="2258311"/>
            <a:ext cx="2734472" cy="3679349"/>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BCBE6F08-9989-7A94-60D8-149594D45F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93010" y="2678363"/>
            <a:ext cx="926883" cy="926883"/>
          </a:xfrm>
          <a:prstGeom prst="rect">
            <a:avLst/>
          </a:prstGeom>
        </p:spPr>
      </p:pic>
      <p:pic>
        <p:nvPicPr>
          <p:cNvPr id="10" name="Graphic 9">
            <a:extLst>
              <a:ext uri="{FF2B5EF4-FFF2-40B4-BE49-F238E27FC236}">
                <a16:creationId xmlns:a16="http://schemas.microsoft.com/office/drawing/2014/main" id="{9F97E8C3-2C36-088F-77AC-A0C01AE29F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2377" y="2671806"/>
            <a:ext cx="818711" cy="914216"/>
          </a:xfrm>
          <a:prstGeom prst="rect">
            <a:avLst/>
          </a:prstGeom>
        </p:spPr>
      </p:pic>
      <p:pic>
        <p:nvPicPr>
          <p:cNvPr id="12" name="Graphic 11">
            <a:extLst>
              <a:ext uri="{FF2B5EF4-FFF2-40B4-BE49-F238E27FC236}">
                <a16:creationId xmlns:a16="http://schemas.microsoft.com/office/drawing/2014/main" id="{D43B28FE-14DC-8EEB-F992-84BE65FFBE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72107" y="2678363"/>
            <a:ext cx="926882" cy="926882"/>
          </a:xfrm>
          <a:prstGeom prst="rect">
            <a:avLst/>
          </a:prstGeom>
        </p:spPr>
      </p:pic>
      <p:sp>
        <p:nvSpPr>
          <p:cNvPr id="14" name="TextBox 13">
            <a:extLst>
              <a:ext uri="{FF2B5EF4-FFF2-40B4-BE49-F238E27FC236}">
                <a16:creationId xmlns:a16="http://schemas.microsoft.com/office/drawing/2014/main" id="{A56F0FCE-C696-20B8-99FB-06ED1F1F9E4F}"/>
              </a:ext>
            </a:extLst>
          </p:cNvPr>
          <p:cNvSpPr txBox="1"/>
          <p:nvPr/>
        </p:nvSpPr>
        <p:spPr>
          <a:xfrm>
            <a:off x="2018906" y="3841519"/>
            <a:ext cx="2286000" cy="1785104"/>
          </a:xfrm>
          <a:prstGeom prst="rect">
            <a:avLst/>
          </a:prstGeom>
          <a:noFill/>
        </p:spPr>
        <p:txBody>
          <a:bodyPr wrap="square">
            <a:spAutoFit/>
          </a:bodyPr>
          <a:lstStyle/>
          <a:p>
            <a:pPr algn="ctr">
              <a:spcAft>
                <a:spcPts val="1200"/>
              </a:spcAft>
            </a:pPr>
            <a:r>
              <a:rPr lang="en-US" sz="2000" b="1">
                <a:solidFill>
                  <a:srgbClr val="0D004D"/>
                </a:solidFill>
                <a:cs typeface="Plus Jakarta Sans Medium"/>
              </a:rPr>
              <a:t>Explore</a:t>
            </a:r>
          </a:p>
          <a:p>
            <a:pPr algn="ctr"/>
            <a:r>
              <a:rPr lang="en-US" sz="1600">
                <a:solidFill>
                  <a:srgbClr val="0D004D"/>
                </a:solidFill>
                <a:cs typeface="Plus Jakarta Sans Medium"/>
              </a:rPr>
              <a:t>Extend learning by focusing on a standard not yet attempted for competency</a:t>
            </a:r>
            <a:endParaRPr lang="en-US" sz="1600">
              <a:solidFill>
                <a:srgbClr val="0D004D"/>
              </a:solidFill>
            </a:endParaRPr>
          </a:p>
        </p:txBody>
      </p:sp>
      <p:sp>
        <p:nvSpPr>
          <p:cNvPr id="22" name="TextBox 21">
            <a:extLst>
              <a:ext uri="{FF2B5EF4-FFF2-40B4-BE49-F238E27FC236}">
                <a16:creationId xmlns:a16="http://schemas.microsoft.com/office/drawing/2014/main" id="{8010E281-B956-B422-27B3-076A07B2DF40}"/>
              </a:ext>
            </a:extLst>
          </p:cNvPr>
          <p:cNvSpPr txBox="1"/>
          <p:nvPr/>
        </p:nvSpPr>
        <p:spPr>
          <a:xfrm>
            <a:off x="4948732" y="3841519"/>
            <a:ext cx="2286000" cy="1785104"/>
          </a:xfrm>
          <a:prstGeom prst="rect">
            <a:avLst/>
          </a:prstGeom>
          <a:noFill/>
        </p:spPr>
        <p:txBody>
          <a:bodyPr wrap="square">
            <a:spAutoFit/>
          </a:bodyPr>
          <a:lstStyle/>
          <a:p>
            <a:pPr algn="ctr">
              <a:spcAft>
                <a:spcPts val="1200"/>
              </a:spcAft>
            </a:pPr>
            <a:r>
              <a:rPr lang="en-US" sz="2000" b="1">
                <a:solidFill>
                  <a:srgbClr val="0D004D"/>
                </a:solidFill>
                <a:cs typeface="Plus Jakarta Sans Medium"/>
              </a:rPr>
              <a:t>Develop</a:t>
            </a:r>
          </a:p>
          <a:p>
            <a:pPr algn="ctr"/>
            <a:r>
              <a:rPr lang="en-US" sz="1600">
                <a:solidFill>
                  <a:srgbClr val="0D004D"/>
                </a:solidFill>
                <a:cs typeface="Plus Jakarta Sans Medium"/>
              </a:rPr>
              <a:t>Build understanding of an attempted standard where competency hasn’t been reached yet </a:t>
            </a:r>
            <a:endParaRPr lang="en-US" sz="1600">
              <a:solidFill>
                <a:srgbClr val="0D004D"/>
              </a:solidFill>
            </a:endParaRPr>
          </a:p>
        </p:txBody>
      </p:sp>
      <p:sp>
        <p:nvSpPr>
          <p:cNvPr id="23" name="TextBox 22">
            <a:extLst>
              <a:ext uri="{FF2B5EF4-FFF2-40B4-BE49-F238E27FC236}">
                <a16:creationId xmlns:a16="http://schemas.microsoft.com/office/drawing/2014/main" id="{A450D17E-BC67-7330-6B75-F8E2F32389BD}"/>
              </a:ext>
            </a:extLst>
          </p:cNvPr>
          <p:cNvSpPr txBox="1"/>
          <p:nvPr/>
        </p:nvSpPr>
        <p:spPr>
          <a:xfrm>
            <a:off x="7892548" y="3841519"/>
            <a:ext cx="2286000" cy="1785104"/>
          </a:xfrm>
          <a:prstGeom prst="rect">
            <a:avLst/>
          </a:prstGeom>
          <a:noFill/>
        </p:spPr>
        <p:txBody>
          <a:bodyPr wrap="square">
            <a:spAutoFit/>
          </a:bodyPr>
          <a:lstStyle/>
          <a:p>
            <a:pPr algn="ctr">
              <a:spcAft>
                <a:spcPts val="1200"/>
              </a:spcAft>
            </a:pPr>
            <a:r>
              <a:rPr lang="en-US" sz="2000" b="1">
                <a:solidFill>
                  <a:srgbClr val="0D004D"/>
                </a:solidFill>
                <a:cs typeface="Plus Jakarta Sans Medium"/>
              </a:rPr>
              <a:t>Strengthen</a:t>
            </a:r>
          </a:p>
          <a:p>
            <a:pPr algn="ctr"/>
            <a:r>
              <a:rPr lang="en-US" sz="1600">
                <a:solidFill>
                  <a:srgbClr val="0D004D"/>
                </a:solidFill>
                <a:cs typeface="Plus Jakarta Sans Medium"/>
              </a:rPr>
              <a:t>Reinforce understanding of a standard where competency has been achieved</a:t>
            </a:r>
            <a:endParaRPr lang="en-US" sz="1600">
              <a:solidFill>
                <a:srgbClr val="0D004D"/>
              </a:solidFill>
            </a:endParaRPr>
          </a:p>
        </p:txBody>
      </p:sp>
    </p:spTree>
    <p:extLst>
      <p:ext uri="{BB962C8B-B14F-4D97-AF65-F5344CB8AC3E}">
        <p14:creationId xmlns:p14="http://schemas.microsoft.com/office/powerpoint/2010/main" val="3317088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C2B07-10A8-2FE1-4D30-236201F8D29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62A5F5C-E2C3-6A97-20AC-89F841747F93}"/>
              </a:ext>
            </a:extLst>
          </p:cNvPr>
          <p:cNvSpPr>
            <a:spLocks noGrp="1"/>
          </p:cNvSpPr>
          <p:nvPr>
            <p:ph type="body" sz="quarter" idx="27"/>
          </p:nvPr>
        </p:nvSpPr>
        <p:spPr/>
        <p:txBody>
          <a:bodyPr/>
          <a:lstStyle/>
          <a:p>
            <a:r>
              <a:rPr lang="en-US"/>
              <a:t>Check understanding</a:t>
            </a:r>
          </a:p>
        </p:txBody>
      </p:sp>
      <p:sp>
        <p:nvSpPr>
          <p:cNvPr id="6" name="Text Placeholder 5">
            <a:extLst>
              <a:ext uri="{FF2B5EF4-FFF2-40B4-BE49-F238E27FC236}">
                <a16:creationId xmlns:a16="http://schemas.microsoft.com/office/drawing/2014/main" id="{A18FF7AB-90D4-BAD1-AB75-76C1258EDEC5}"/>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10" name="Subtitle 9">
            <a:extLst>
              <a:ext uri="{FF2B5EF4-FFF2-40B4-BE49-F238E27FC236}">
                <a16:creationId xmlns:a16="http://schemas.microsoft.com/office/drawing/2014/main" id="{A9CB423E-BFEE-1FE4-8883-EED1E61EBE19}"/>
              </a:ext>
            </a:extLst>
          </p:cNvPr>
          <p:cNvSpPr>
            <a:spLocks noGrp="1"/>
          </p:cNvSpPr>
          <p:nvPr>
            <p:ph type="body" sz="quarter" idx="13"/>
          </p:nvPr>
        </p:nvSpPr>
        <p:spPr>
          <a:xfrm>
            <a:off x="312738" y="4936548"/>
            <a:ext cx="5153990" cy="810000"/>
          </a:xfrm>
        </p:spPr>
        <p:txBody>
          <a:bodyPr>
            <a:normAutofit/>
          </a:bodyPr>
          <a:lstStyle/>
          <a:p>
            <a:r>
              <a:rPr lang="en-US" sz="2400">
                <a:cs typeface="Plus Jakarta Sans"/>
              </a:rPr>
              <a:t>Competency Checks, Practice Checks, &amp; SmartSets</a:t>
            </a:r>
          </a:p>
        </p:txBody>
      </p:sp>
      <p:sp>
        <p:nvSpPr>
          <p:cNvPr id="7" name="Footer Placeholder 6">
            <a:extLst>
              <a:ext uri="{FF2B5EF4-FFF2-40B4-BE49-F238E27FC236}">
                <a16:creationId xmlns:a16="http://schemas.microsoft.com/office/drawing/2014/main" id="{769E79F2-D351-9793-4D0D-935F1E4A9E2C}"/>
              </a:ext>
            </a:extLst>
          </p:cNvPr>
          <p:cNvSpPr>
            <a:spLocks noGrp="1"/>
          </p:cNvSpPr>
          <p:nvPr>
            <p:ph type="ftr" sz="quarter" idx="11"/>
          </p:nvPr>
        </p:nvSpPr>
        <p:spPr>
          <a:xfrm>
            <a:off x="550164" y="6439710"/>
            <a:ext cx="600303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F39B9BF2-A1A7-43E8-504C-EDBD2128C2FF}"/>
              </a:ext>
            </a:extLst>
          </p:cNvPr>
          <p:cNvSpPr>
            <a:spLocks noGrp="1"/>
          </p:cNvSpPr>
          <p:nvPr>
            <p:ph type="sldNum" sz="quarter" idx="12"/>
          </p:nvPr>
        </p:nvSpPr>
        <p:spPr/>
        <p:txBody>
          <a:bodyPr/>
          <a:lstStyle/>
          <a:p>
            <a:fld id="{27BB625B-AB5A-C845-B50B-ED205C3DDF7A}" type="slidenum">
              <a:rPr lang="en-US" noProof="0" smtClean="0"/>
              <a:pPr/>
              <a:t>22</a:t>
            </a:fld>
            <a:endParaRPr lang="en-US" noProof="0"/>
          </a:p>
        </p:txBody>
      </p:sp>
      <p:pic>
        <p:nvPicPr>
          <p:cNvPr id="15" name="Picture 14" descr="Home office">
            <a:extLst>
              <a:ext uri="{FF2B5EF4-FFF2-40B4-BE49-F238E27FC236}">
                <a16:creationId xmlns:a16="http://schemas.microsoft.com/office/drawing/2014/main" id="{6CF6C992-D22B-7AF5-AF6D-947F8EB08452}"/>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BBAD6273-FC7D-4222-7983-C843BCC79675}"/>
              </a:ext>
            </a:extLst>
          </p:cNvPr>
          <p:cNvPicPr>
            <a:picLocks noChangeAspect="1"/>
          </p:cNvPicPr>
          <p:nvPr/>
        </p:nvPicPr>
        <p:blipFill>
          <a:blip r:embed="rId4"/>
          <a:srcRect/>
          <a:stretch/>
        </p:blipFill>
        <p:spPr>
          <a:xfrm>
            <a:off x="7774213" y="3429000"/>
            <a:ext cx="1423219" cy="527050"/>
          </a:xfrm>
          <a:prstGeom prst="rect">
            <a:avLst/>
          </a:prstGeom>
        </p:spPr>
      </p:pic>
    </p:spTree>
    <p:extLst>
      <p:ext uri="{BB962C8B-B14F-4D97-AF65-F5344CB8AC3E}">
        <p14:creationId xmlns:p14="http://schemas.microsoft.com/office/powerpoint/2010/main" val="1529710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5D42B-3A4C-1A7B-2F84-508020D70B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1CC2AFA-81EA-8076-BB18-786325333A2F}"/>
              </a:ext>
            </a:extLst>
          </p:cNvPr>
          <p:cNvSpPr>
            <a:spLocks noGrp="1"/>
          </p:cNvSpPr>
          <p:nvPr>
            <p:ph type="title"/>
          </p:nvPr>
        </p:nvSpPr>
        <p:spPr>
          <a:xfrm>
            <a:off x="550164" y="552450"/>
            <a:ext cx="11091672" cy="450975"/>
          </a:xfrm>
        </p:spPr>
        <p:txBody>
          <a:bodyPr/>
          <a:lstStyle/>
          <a:p>
            <a:r>
              <a:rPr lang="en-US"/>
              <a:t>Use cases for Checks and SmartSets</a:t>
            </a:r>
          </a:p>
        </p:txBody>
      </p:sp>
      <p:sp>
        <p:nvSpPr>
          <p:cNvPr id="4" name="Text Placeholder 3">
            <a:extLst>
              <a:ext uri="{FF2B5EF4-FFF2-40B4-BE49-F238E27FC236}">
                <a16:creationId xmlns:a16="http://schemas.microsoft.com/office/drawing/2014/main" id="{6722E15A-018A-E9FB-7F36-20553151758E}"/>
              </a:ext>
            </a:extLst>
          </p:cNvPr>
          <p:cNvSpPr>
            <a:spLocks noGrp="1"/>
          </p:cNvSpPr>
          <p:nvPr>
            <p:ph type="body" idx="29"/>
          </p:nvPr>
        </p:nvSpPr>
        <p:spPr>
          <a:xfrm>
            <a:off x="477427" y="1880236"/>
            <a:ext cx="3420872" cy="402336"/>
          </a:xfrm>
        </p:spPr>
        <p:txBody>
          <a:bodyPr/>
          <a:lstStyle/>
          <a:p>
            <a:r>
              <a:rPr lang="en-US" sz="2400">
                <a:solidFill>
                  <a:srgbClr val="512EAB"/>
                </a:solidFill>
              </a:rPr>
              <a:t>Competency Checks</a:t>
            </a:r>
          </a:p>
        </p:txBody>
      </p:sp>
      <p:sp>
        <p:nvSpPr>
          <p:cNvPr id="5" name="Content Placeholder 4">
            <a:extLst>
              <a:ext uri="{FF2B5EF4-FFF2-40B4-BE49-F238E27FC236}">
                <a16:creationId xmlns:a16="http://schemas.microsoft.com/office/drawing/2014/main" id="{B78ACBF3-FE9E-872C-AE19-E70ED748A7C9}"/>
              </a:ext>
            </a:extLst>
          </p:cNvPr>
          <p:cNvSpPr>
            <a:spLocks noGrp="1"/>
          </p:cNvSpPr>
          <p:nvPr>
            <p:ph idx="1"/>
          </p:nvPr>
        </p:nvSpPr>
        <p:spPr>
          <a:xfrm>
            <a:off x="477427" y="2416431"/>
            <a:ext cx="3117827" cy="3438144"/>
          </a:xfrm>
        </p:spPr>
        <p:txBody>
          <a:bodyPr vert="horz" lIns="0" tIns="0" rIns="0" bIns="0" rtlCol="0" anchor="t">
            <a:noAutofit/>
          </a:bodyPr>
          <a:lstStyle/>
          <a:p>
            <a:pPr marL="285750" indent="-285750">
              <a:buFont typeface="Arial" panose="020B0604020202020204" pitchFamily="34" charset="0"/>
              <a:buChar char="•"/>
            </a:pPr>
            <a:r>
              <a:rPr lang="en-US" sz="1600"/>
              <a:t>Determine whether the student is competent at the standard</a:t>
            </a:r>
          </a:p>
          <a:p>
            <a:pPr marL="285750" indent="-285750">
              <a:buFont typeface="Arial" panose="020B0604020202020204" pitchFamily="34" charset="0"/>
              <a:buChar char="•"/>
            </a:pPr>
            <a:r>
              <a:rPr lang="en-US" sz="1600"/>
              <a:t>After a pre-test (Practice Check)</a:t>
            </a:r>
            <a:endParaRPr lang="en-US" sz="1600">
              <a:cs typeface="Plus Jakarta Sans"/>
            </a:endParaRPr>
          </a:p>
          <a:p>
            <a:pPr marL="285750" indent="-285750">
              <a:lnSpc>
                <a:spcPct val="150000"/>
              </a:lnSpc>
              <a:buFont typeface="Arial" panose="020B0604020202020204" pitchFamily="34" charset="0"/>
              <a:buChar char="•"/>
            </a:pPr>
            <a:r>
              <a:rPr lang="en-US" sz="1600">
                <a:cs typeface="Plus Jakarta Sans"/>
              </a:rPr>
              <a:t>After reteaching</a:t>
            </a:r>
          </a:p>
        </p:txBody>
      </p:sp>
      <p:sp>
        <p:nvSpPr>
          <p:cNvPr id="6" name="Text Placeholder 5">
            <a:extLst>
              <a:ext uri="{FF2B5EF4-FFF2-40B4-BE49-F238E27FC236}">
                <a16:creationId xmlns:a16="http://schemas.microsoft.com/office/drawing/2014/main" id="{44D40CEC-DC7F-334F-8623-02BBC66729AD}"/>
              </a:ext>
            </a:extLst>
          </p:cNvPr>
          <p:cNvSpPr>
            <a:spLocks noGrp="1"/>
          </p:cNvSpPr>
          <p:nvPr>
            <p:ph type="body" idx="30"/>
          </p:nvPr>
        </p:nvSpPr>
        <p:spPr>
          <a:xfrm>
            <a:off x="4470737" y="1880236"/>
            <a:ext cx="3420873" cy="402336"/>
          </a:xfrm>
        </p:spPr>
        <p:txBody>
          <a:bodyPr/>
          <a:lstStyle/>
          <a:p>
            <a:r>
              <a:rPr lang="en-US" sz="2400">
                <a:solidFill>
                  <a:srgbClr val="512EAB"/>
                </a:solidFill>
              </a:rPr>
              <a:t>Practice Checks</a:t>
            </a:r>
          </a:p>
        </p:txBody>
      </p:sp>
      <p:sp>
        <p:nvSpPr>
          <p:cNvPr id="7" name="Content Placeholder 6">
            <a:extLst>
              <a:ext uri="{FF2B5EF4-FFF2-40B4-BE49-F238E27FC236}">
                <a16:creationId xmlns:a16="http://schemas.microsoft.com/office/drawing/2014/main" id="{A920BF6C-A346-E001-0204-4ECE2F3E8C15}"/>
              </a:ext>
            </a:extLst>
          </p:cNvPr>
          <p:cNvSpPr>
            <a:spLocks noGrp="1"/>
          </p:cNvSpPr>
          <p:nvPr>
            <p:ph idx="28"/>
          </p:nvPr>
        </p:nvSpPr>
        <p:spPr>
          <a:xfrm>
            <a:off x="4529881" y="2412112"/>
            <a:ext cx="3177325" cy="3438144"/>
          </a:xfrm>
        </p:spPr>
        <p:txBody>
          <a:bodyPr vert="horz" lIns="0" tIns="0" rIns="0" bIns="0" rtlCol="0" anchor="t">
            <a:noAutofit/>
          </a:bodyPr>
          <a:lstStyle/>
          <a:p>
            <a:pPr marL="285750" indent="-285750">
              <a:buFont typeface="Arial" panose="020B0604020202020204" pitchFamily="34" charset="0"/>
              <a:buChar char="•"/>
            </a:pPr>
            <a:r>
              <a:rPr lang="en-US" sz="1600">
                <a:cs typeface="Plus Jakarta Sans"/>
              </a:rPr>
              <a:t>Provide targeted support after a Competency Check</a:t>
            </a:r>
          </a:p>
          <a:p>
            <a:pPr marL="285750" indent="-285750">
              <a:buFont typeface="Arial" panose="020B0604020202020204" pitchFamily="34" charset="0"/>
              <a:buChar char="•"/>
            </a:pPr>
            <a:r>
              <a:rPr lang="en-US" sz="1600">
                <a:cs typeface="Plus Jakarta Sans"/>
              </a:rPr>
              <a:t>Pre-test</a:t>
            </a:r>
          </a:p>
          <a:p>
            <a:pPr marL="285750" indent="-285750">
              <a:lnSpc>
                <a:spcPct val="150000"/>
              </a:lnSpc>
              <a:buFont typeface="Arial" panose="020B0604020202020204" pitchFamily="34" charset="0"/>
              <a:buChar char="•"/>
            </a:pPr>
            <a:r>
              <a:rPr lang="en-US" sz="1600"/>
              <a:t>Spiral review</a:t>
            </a:r>
            <a:endParaRPr lang="en-US" sz="1600">
              <a:cs typeface="Plus Jakarta Sans"/>
            </a:endParaRPr>
          </a:p>
          <a:p>
            <a:pPr marL="285750" indent="-285750">
              <a:lnSpc>
                <a:spcPct val="150000"/>
              </a:lnSpc>
              <a:buFont typeface="Arial" panose="020B0604020202020204" pitchFamily="34" charset="0"/>
              <a:buChar char="•"/>
            </a:pPr>
            <a:r>
              <a:rPr lang="en-US" sz="1600"/>
              <a:t>Homework</a:t>
            </a:r>
            <a:endParaRPr lang="en-US" sz="1600" strike="sngStrike"/>
          </a:p>
          <a:p>
            <a:pPr marL="285750" indent="-285750">
              <a:buFont typeface="Arial" panose="020B0604020202020204" pitchFamily="34" charset="0"/>
              <a:buChar char="•"/>
            </a:pPr>
            <a:r>
              <a:rPr lang="en-US" sz="1600"/>
              <a:t>In-class designated time (e.g., Fun Friday)</a:t>
            </a:r>
          </a:p>
          <a:p>
            <a:pPr marL="285750" indent="-285750">
              <a:buFont typeface="Arial" panose="020B0604020202020204" pitchFamily="34" charset="0"/>
              <a:buChar char="•"/>
            </a:pPr>
            <a:endParaRPr lang="en-US" sz="600"/>
          </a:p>
          <a:p>
            <a:pPr marL="285750" indent="-285750">
              <a:buFont typeface="Arial" panose="020B0604020202020204" pitchFamily="34" charset="0"/>
              <a:buChar char="•"/>
            </a:pPr>
            <a:r>
              <a:rPr lang="en-US" sz="1600"/>
              <a:t>After data review </a:t>
            </a:r>
          </a:p>
          <a:p>
            <a:pPr marL="285750" indent="-285750">
              <a:lnSpc>
                <a:spcPct val="150000"/>
              </a:lnSpc>
              <a:buFont typeface="Arial" panose="020B0604020202020204" pitchFamily="34" charset="0"/>
              <a:buChar char="•"/>
            </a:pPr>
            <a:r>
              <a:rPr lang="en-US" sz="1600">
                <a:cs typeface="Plus Jakarta Sans"/>
              </a:rPr>
              <a:t>Extra review at home</a:t>
            </a:r>
          </a:p>
        </p:txBody>
      </p:sp>
      <p:sp>
        <p:nvSpPr>
          <p:cNvPr id="9" name="Footer Placeholder 8">
            <a:extLst>
              <a:ext uri="{FF2B5EF4-FFF2-40B4-BE49-F238E27FC236}">
                <a16:creationId xmlns:a16="http://schemas.microsoft.com/office/drawing/2014/main" id="{0407E56C-5604-A5A3-5278-0F17B508AA01}"/>
              </a:ext>
            </a:extLst>
          </p:cNvPr>
          <p:cNvSpPr>
            <a:spLocks noGrp="1"/>
          </p:cNvSpPr>
          <p:nvPr>
            <p:ph type="ftr" sz="quarter" idx="11"/>
          </p:nvPr>
        </p:nvSpPr>
        <p:spPr>
          <a:xfrm>
            <a:off x="550164" y="6439710"/>
            <a:ext cx="6091936" cy="418289"/>
          </a:xfrm>
        </p:spPr>
        <p:txBody>
          <a:bodyPr/>
          <a:lstStyle/>
          <a:p>
            <a:r>
              <a:rPr lang="en-US" dirty="0"/>
              <a:t>Copyright 2026 Pearson. All rights reserved. Materials for use by DoWEA during the 2026-2027 school year.</a:t>
            </a:r>
          </a:p>
        </p:txBody>
      </p:sp>
      <p:sp>
        <p:nvSpPr>
          <p:cNvPr id="10" name="Slide Number Placeholder 9">
            <a:extLst>
              <a:ext uri="{FF2B5EF4-FFF2-40B4-BE49-F238E27FC236}">
                <a16:creationId xmlns:a16="http://schemas.microsoft.com/office/drawing/2014/main" id="{9FB5511F-D5DB-CF5F-586E-7D56E0D6C3D2}"/>
              </a:ext>
            </a:extLst>
          </p:cNvPr>
          <p:cNvSpPr>
            <a:spLocks noGrp="1"/>
          </p:cNvSpPr>
          <p:nvPr>
            <p:ph type="sldNum" sz="quarter" idx="12"/>
          </p:nvPr>
        </p:nvSpPr>
        <p:spPr/>
        <p:txBody>
          <a:bodyPr/>
          <a:lstStyle/>
          <a:p>
            <a:fld id="{27BB625B-AB5A-C845-B50B-ED205C3DDF7A}" type="slidenum">
              <a:rPr lang="en-US" noProof="0" smtClean="0"/>
              <a:t>23</a:t>
            </a:fld>
            <a:endParaRPr lang="en-US" noProof="0"/>
          </a:p>
        </p:txBody>
      </p:sp>
      <p:sp>
        <p:nvSpPr>
          <p:cNvPr id="13" name="Rectangle: Diagonal Corners Rounded 12">
            <a:extLst>
              <a:ext uri="{FF2B5EF4-FFF2-40B4-BE49-F238E27FC236}">
                <a16:creationId xmlns:a16="http://schemas.microsoft.com/office/drawing/2014/main" id="{30150D02-BB94-F7A5-FC61-A320C88D6E71}"/>
              </a:ext>
            </a:extLst>
          </p:cNvPr>
          <p:cNvSpPr/>
          <p:nvPr/>
        </p:nvSpPr>
        <p:spPr>
          <a:xfrm>
            <a:off x="293023" y="2320672"/>
            <a:ext cx="3605276" cy="3584828"/>
          </a:xfrm>
          <a:prstGeom prst="round2DiagRect">
            <a:avLst>
              <a:gd name="adj1" fmla="val 11565"/>
              <a:gd name="adj2" fmla="val 0"/>
            </a:avLst>
          </a:prstGeom>
          <a:noFill/>
          <a:ln w="12700">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5CFFD83B-1082-EECD-A899-C45354640D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24861" y="5216432"/>
            <a:ext cx="1039700" cy="954826"/>
          </a:xfrm>
          <a:prstGeom prst="rect">
            <a:avLst/>
          </a:prstGeom>
        </p:spPr>
      </p:pic>
      <p:sp>
        <p:nvSpPr>
          <p:cNvPr id="14" name="Rectangle: Diagonal Corners Rounded 13">
            <a:extLst>
              <a:ext uri="{FF2B5EF4-FFF2-40B4-BE49-F238E27FC236}">
                <a16:creationId xmlns:a16="http://schemas.microsoft.com/office/drawing/2014/main" id="{4AAA6BD3-0F71-578E-03FC-C9D2EF1B1DE2}"/>
              </a:ext>
            </a:extLst>
          </p:cNvPr>
          <p:cNvSpPr/>
          <p:nvPr/>
        </p:nvSpPr>
        <p:spPr>
          <a:xfrm>
            <a:off x="4286334" y="2282572"/>
            <a:ext cx="3605276" cy="3584828"/>
          </a:xfrm>
          <a:prstGeom prst="round2DiagRect">
            <a:avLst>
              <a:gd name="adj1" fmla="val 11565"/>
              <a:gd name="adj2" fmla="val 0"/>
            </a:avLst>
          </a:prstGeom>
          <a:noFill/>
          <a:ln w="12700">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BCA6D39-9F9A-C0BA-A0D0-6B728117E32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390" b="92019" l="2273" r="90000">
                        <a14:foregroundMark x1="2273" y1="54930" x2="2273" y2="54930"/>
                        <a14:foregroundMark x1="33636" y1="92019" x2="33636" y2="92019"/>
                      </a14:backgroundRemoval>
                    </a14:imgEffect>
                  </a14:imgLayer>
                </a14:imgProps>
              </a:ext>
            </a:extLst>
          </a:blip>
          <a:stretch>
            <a:fillRect/>
          </a:stretch>
        </p:blipFill>
        <p:spPr>
          <a:xfrm>
            <a:off x="7118172" y="5169365"/>
            <a:ext cx="1039700" cy="1001893"/>
          </a:xfrm>
          <a:prstGeom prst="rect">
            <a:avLst/>
          </a:prstGeom>
        </p:spPr>
      </p:pic>
      <p:sp>
        <p:nvSpPr>
          <p:cNvPr id="15" name="Text Placeholder 14">
            <a:extLst>
              <a:ext uri="{FF2B5EF4-FFF2-40B4-BE49-F238E27FC236}">
                <a16:creationId xmlns:a16="http://schemas.microsoft.com/office/drawing/2014/main" id="{28EBF07E-EA65-DD66-37EE-A071D7F2697A}"/>
              </a:ext>
            </a:extLst>
          </p:cNvPr>
          <p:cNvSpPr>
            <a:spLocks noGrp="1"/>
          </p:cNvSpPr>
          <p:nvPr>
            <p:ph type="body" sz="quarter" idx="27"/>
          </p:nvPr>
        </p:nvSpPr>
        <p:spPr/>
        <p:txBody>
          <a:bodyPr/>
          <a:lstStyle/>
          <a:p>
            <a:r>
              <a:rPr lang="en-US"/>
              <a:t>Check understanding</a:t>
            </a:r>
          </a:p>
        </p:txBody>
      </p:sp>
      <p:sp>
        <p:nvSpPr>
          <p:cNvPr id="2" name="Text Placeholder 5">
            <a:extLst>
              <a:ext uri="{FF2B5EF4-FFF2-40B4-BE49-F238E27FC236}">
                <a16:creationId xmlns:a16="http://schemas.microsoft.com/office/drawing/2014/main" id="{B96E87CE-9027-6512-73D9-AF01360F3442}"/>
              </a:ext>
            </a:extLst>
          </p:cNvPr>
          <p:cNvSpPr txBox="1">
            <a:spLocks/>
          </p:cNvSpPr>
          <p:nvPr/>
        </p:nvSpPr>
        <p:spPr bwMode="gray">
          <a:xfrm>
            <a:off x="8464048" y="1880236"/>
            <a:ext cx="3370633" cy="402336"/>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rgbClr val="0D004D"/>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r>
              <a:rPr lang="en-US" sz="2400">
                <a:solidFill>
                  <a:srgbClr val="512EAB"/>
                </a:solidFill>
              </a:rPr>
              <a:t>SmartSets</a:t>
            </a:r>
          </a:p>
        </p:txBody>
      </p:sp>
      <p:sp>
        <p:nvSpPr>
          <p:cNvPr id="8" name="Content Placeholder 6">
            <a:extLst>
              <a:ext uri="{FF2B5EF4-FFF2-40B4-BE49-F238E27FC236}">
                <a16:creationId xmlns:a16="http://schemas.microsoft.com/office/drawing/2014/main" id="{31183057-C71B-A274-F7C0-3E1A060B3FA3}"/>
              </a:ext>
            </a:extLst>
          </p:cNvPr>
          <p:cNvSpPr txBox="1">
            <a:spLocks/>
          </p:cNvSpPr>
          <p:nvPr/>
        </p:nvSpPr>
        <p:spPr bwMode="black">
          <a:xfrm>
            <a:off x="8523192" y="2412112"/>
            <a:ext cx="3177325" cy="343814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a:t>Bellringers or exit tickets</a:t>
            </a:r>
          </a:p>
          <a:p>
            <a:pPr marL="285750" indent="-285750">
              <a:buFont typeface="Arial" panose="020B0604020202020204" pitchFamily="34" charset="0"/>
              <a:buChar char="•"/>
            </a:pPr>
            <a:r>
              <a:rPr lang="en-US" sz="1600">
                <a:cs typeface="Plus Jakarta Sans"/>
              </a:rPr>
              <a:t>Personalized independent work</a:t>
            </a:r>
          </a:p>
          <a:p>
            <a:pPr marL="285750" indent="-285750">
              <a:buFont typeface="Arial" panose="020B0604020202020204" pitchFamily="34" charset="0"/>
              <a:buChar char="•"/>
            </a:pPr>
            <a:r>
              <a:rPr lang="en-US" sz="1600">
                <a:cs typeface="Plus Jakarta Sans"/>
              </a:rPr>
              <a:t>Student-initiated additional practice</a:t>
            </a:r>
          </a:p>
          <a:p>
            <a:pPr marL="285750" indent="-285750">
              <a:buFont typeface="Arial" panose="020B0604020202020204" pitchFamily="34" charset="0"/>
              <a:buChar char="•"/>
            </a:pPr>
            <a:endParaRPr lang="en-US" sz="1600">
              <a:cs typeface="Plus Jakarta Sans"/>
            </a:endParaRPr>
          </a:p>
        </p:txBody>
      </p:sp>
      <p:sp>
        <p:nvSpPr>
          <p:cNvPr id="16" name="Rectangle: Diagonal Corners Rounded 15">
            <a:extLst>
              <a:ext uri="{FF2B5EF4-FFF2-40B4-BE49-F238E27FC236}">
                <a16:creationId xmlns:a16="http://schemas.microsoft.com/office/drawing/2014/main" id="{ED36FA9B-CD7D-161A-963C-73D708D5D214}"/>
              </a:ext>
            </a:extLst>
          </p:cNvPr>
          <p:cNvSpPr/>
          <p:nvPr/>
        </p:nvSpPr>
        <p:spPr>
          <a:xfrm>
            <a:off x="8279645" y="2282572"/>
            <a:ext cx="3605276" cy="3584828"/>
          </a:xfrm>
          <a:prstGeom prst="round2DiagRect">
            <a:avLst>
              <a:gd name="adj1" fmla="val 11565"/>
              <a:gd name="adj2" fmla="val 0"/>
            </a:avLst>
          </a:prstGeom>
          <a:noFill/>
          <a:ln w="12700">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228FDE0C-95EF-5AE6-D4CA-9BC2C9221AA3}"/>
              </a:ext>
            </a:extLst>
          </p:cNvPr>
          <p:cNvPicPr>
            <a:picLocks noChangeAspect="1"/>
          </p:cNvPicPr>
          <p:nvPr/>
        </p:nvPicPr>
        <p:blipFill>
          <a:blip r:embed="rId6"/>
          <a:stretch>
            <a:fillRect/>
          </a:stretch>
        </p:blipFill>
        <p:spPr>
          <a:xfrm>
            <a:off x="10979940" y="5244468"/>
            <a:ext cx="1061946" cy="926790"/>
          </a:xfrm>
          <a:prstGeom prst="ellipse">
            <a:avLst/>
          </a:prstGeom>
        </p:spPr>
      </p:pic>
    </p:spTree>
    <p:extLst>
      <p:ext uri="{BB962C8B-B14F-4D97-AF65-F5344CB8AC3E}">
        <p14:creationId xmlns:p14="http://schemas.microsoft.com/office/powerpoint/2010/main" val="3875265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1F141-3208-FE64-447D-A4310343EB7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1C3C6CD-3D44-754A-C7C3-4F66CEFA2356}"/>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24</a:t>
            </a:fld>
            <a:endParaRPr lang="en-US" noProof="0"/>
          </a:p>
        </p:txBody>
      </p:sp>
      <p:pic>
        <p:nvPicPr>
          <p:cNvPr id="3" name="Picture 2" descr="People picking berries">
            <a:extLst>
              <a:ext uri="{FF2B5EF4-FFF2-40B4-BE49-F238E27FC236}">
                <a16:creationId xmlns:a16="http://schemas.microsoft.com/office/drawing/2014/main" id="{62E2E3CB-3987-0A62-D365-FF2AB80C734A}"/>
              </a:ext>
            </a:extLst>
          </p:cNvPr>
          <p:cNvPicPr>
            <a:picLocks noChangeAspect="1"/>
          </p:cNvPicPr>
          <p:nvPr/>
        </p:nvPicPr>
        <p:blipFill>
          <a:blip r:embed="rId3"/>
          <a:srcRect t="7833" b="7833"/>
          <a:stretch/>
        </p:blipFill>
        <p:spPr>
          <a:xfrm flipH="1">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DD7AAADD-3D16-4964-B232-6097E9DC0E3D}"/>
              </a:ext>
            </a:extLst>
          </p:cNvPr>
          <p:cNvSpPr>
            <a:spLocks noGrp="1"/>
          </p:cNvSpPr>
          <p:nvPr>
            <p:ph type="ctrTitle"/>
          </p:nvPr>
        </p:nvSpPr>
        <p:spPr>
          <a:xfrm>
            <a:off x="144100" y="2158716"/>
            <a:ext cx="5182279"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Navvy+ Formative</a:t>
            </a:r>
            <a:br>
              <a:rPr lang="en-US" sz="5400">
                <a:solidFill>
                  <a:schemeClr val="bg1"/>
                </a:solidFill>
                <a:effectLst>
                  <a:outerShdw blurRad="50800" dist="38100" dir="2700000" algn="tl" rotWithShape="0">
                    <a:prstClr val="black">
                      <a:alpha val="40000"/>
                    </a:prstClr>
                  </a:outerShdw>
                </a:effectLst>
              </a:rPr>
            </a:br>
            <a:r>
              <a:rPr lang="en-US" sz="5400">
                <a:solidFill>
                  <a:schemeClr val="bg1"/>
                </a:solidFill>
                <a:effectLst>
                  <a:outerShdw blurRad="50800" dist="38100" dir="2700000" algn="tl" rotWithShape="0">
                    <a:prstClr val="black">
                      <a:alpha val="40000"/>
                    </a:prstClr>
                  </a:outerShdw>
                </a:effectLst>
              </a:rPr>
              <a:t>Results &amp; Reports</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3401405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A7DCB-6EBC-CDBF-F488-C8D1B3BD848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D48CEC5A-537C-169A-6242-94ED37C994FC}"/>
              </a:ext>
            </a:extLst>
          </p:cNvPr>
          <p:cNvSpPr>
            <a:spLocks noGrp="1"/>
          </p:cNvSpPr>
          <p:nvPr>
            <p:ph type="body" sz="quarter" idx="27"/>
          </p:nvPr>
        </p:nvSpPr>
        <p:spPr/>
        <p:txBody>
          <a:bodyPr/>
          <a:lstStyle/>
          <a:p>
            <a:r>
              <a:rPr lang="en-US" dirty="0">
                <a:cs typeface="Plus Jakarta Sans"/>
              </a:rPr>
              <a:t>Navvy+ formative: Results &amp; reports</a:t>
            </a:r>
            <a:endParaRPr lang="en-US" dirty="0"/>
          </a:p>
        </p:txBody>
      </p:sp>
      <p:sp>
        <p:nvSpPr>
          <p:cNvPr id="3" name="Title 2">
            <a:extLst>
              <a:ext uri="{FF2B5EF4-FFF2-40B4-BE49-F238E27FC236}">
                <a16:creationId xmlns:a16="http://schemas.microsoft.com/office/drawing/2014/main" id="{2A00443E-150E-8320-E74E-05AD48191BB1}"/>
              </a:ext>
            </a:extLst>
          </p:cNvPr>
          <p:cNvSpPr>
            <a:spLocks noGrp="1"/>
          </p:cNvSpPr>
          <p:nvPr>
            <p:ph type="title"/>
          </p:nvPr>
        </p:nvSpPr>
        <p:spPr/>
        <p:txBody>
          <a:bodyPr/>
          <a:lstStyle/>
          <a:p>
            <a:r>
              <a:rPr lang="en-US">
                <a:cs typeface="Plus Jakarta Sans SemiBold"/>
              </a:rPr>
              <a:t>Accessing reports</a:t>
            </a:r>
          </a:p>
        </p:txBody>
      </p:sp>
      <p:sp>
        <p:nvSpPr>
          <p:cNvPr id="4" name="Footer Placeholder 3">
            <a:extLst>
              <a:ext uri="{FF2B5EF4-FFF2-40B4-BE49-F238E27FC236}">
                <a16:creationId xmlns:a16="http://schemas.microsoft.com/office/drawing/2014/main" id="{57FF3E98-7717-4441-68D2-A1DD65C4D713}"/>
              </a:ext>
            </a:extLst>
          </p:cNvPr>
          <p:cNvSpPr>
            <a:spLocks noGrp="1"/>
          </p:cNvSpPr>
          <p:nvPr>
            <p:ph type="ftr" sz="quarter" idx="11"/>
          </p:nvPr>
        </p:nvSpPr>
        <p:spPr>
          <a:xfrm>
            <a:off x="550164" y="6439710"/>
            <a:ext cx="57236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6E8F10EC-88DC-F044-6692-076B1D5A5C84}"/>
              </a:ext>
            </a:extLst>
          </p:cNvPr>
          <p:cNvSpPr>
            <a:spLocks noGrp="1"/>
          </p:cNvSpPr>
          <p:nvPr>
            <p:ph type="sldNum" sz="quarter" idx="12"/>
          </p:nvPr>
        </p:nvSpPr>
        <p:spPr/>
        <p:txBody>
          <a:bodyPr/>
          <a:lstStyle/>
          <a:p>
            <a:fld id="{27BB625B-AB5A-C845-B50B-ED205C3DDF7A}" type="slidenum">
              <a:rPr lang="en-US" noProof="0" smtClean="0"/>
              <a:pPr/>
              <a:t>25</a:t>
            </a:fld>
            <a:endParaRPr lang="en-US" noProof="0"/>
          </a:p>
        </p:txBody>
      </p:sp>
      <p:cxnSp>
        <p:nvCxnSpPr>
          <p:cNvPr id="16" name="Straight Arrow Connector 15">
            <a:extLst>
              <a:ext uri="{FF2B5EF4-FFF2-40B4-BE49-F238E27FC236}">
                <a16:creationId xmlns:a16="http://schemas.microsoft.com/office/drawing/2014/main" id="{61FF6C42-7648-100F-1E9E-37D02BDE49E6}"/>
              </a:ext>
            </a:extLst>
          </p:cNvPr>
          <p:cNvCxnSpPr>
            <a:cxnSpLocks/>
          </p:cNvCxnSpPr>
          <p:nvPr/>
        </p:nvCxnSpPr>
        <p:spPr>
          <a:xfrm>
            <a:off x="-328422" y="945218"/>
            <a:ext cx="0" cy="348285"/>
          </a:xfrm>
          <a:prstGeom prst="straightConnector1">
            <a:avLst/>
          </a:prstGeom>
          <a:ln w="952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FFA1A075-31E0-F9EC-0E2F-DB4F28ABA994}"/>
              </a:ext>
            </a:extLst>
          </p:cNvPr>
          <p:cNvPicPr>
            <a:picLocks noChangeAspect="1"/>
          </p:cNvPicPr>
          <p:nvPr/>
        </p:nvPicPr>
        <p:blipFill>
          <a:blip r:embed="rId3"/>
          <a:srcRect b="13760"/>
          <a:stretch>
            <a:fillRect/>
          </a:stretch>
        </p:blipFill>
        <p:spPr>
          <a:xfrm>
            <a:off x="264102" y="1371600"/>
            <a:ext cx="11663795" cy="4686857"/>
          </a:xfrm>
          <a:prstGeom prst="roundRect">
            <a:avLst>
              <a:gd name="adj" fmla="val 9102"/>
            </a:avLst>
          </a:prstGeom>
          <a:ln>
            <a:solidFill>
              <a:srgbClr val="0D004D"/>
            </a:solidFill>
          </a:ln>
        </p:spPr>
      </p:pic>
      <p:sp>
        <p:nvSpPr>
          <p:cNvPr id="2" name="Oval 1">
            <a:extLst>
              <a:ext uri="{FF2B5EF4-FFF2-40B4-BE49-F238E27FC236}">
                <a16:creationId xmlns:a16="http://schemas.microsoft.com/office/drawing/2014/main" id="{2393C55E-648F-BFDF-E73C-16A9A6208DB2}"/>
              </a:ext>
            </a:extLst>
          </p:cNvPr>
          <p:cNvSpPr/>
          <p:nvPr/>
        </p:nvSpPr>
        <p:spPr>
          <a:xfrm>
            <a:off x="119744" y="2536370"/>
            <a:ext cx="1055914" cy="391886"/>
          </a:xfrm>
          <a:custGeom>
            <a:avLst/>
            <a:gdLst>
              <a:gd name="csX0" fmla="*/ 0 w 1055914"/>
              <a:gd name="csY0" fmla="*/ 195943 h 391886"/>
              <a:gd name="csX1" fmla="*/ 527957 w 1055914"/>
              <a:gd name="csY1" fmla="*/ 0 h 391886"/>
              <a:gd name="csX2" fmla="*/ 1055914 w 1055914"/>
              <a:gd name="csY2" fmla="*/ 195943 h 391886"/>
              <a:gd name="csX3" fmla="*/ 527957 w 1055914"/>
              <a:gd name="csY3" fmla="*/ 391886 h 391886"/>
              <a:gd name="csX4" fmla="*/ 0 w 1055914"/>
              <a:gd name="csY4" fmla="*/ 195943 h 391886"/>
            </a:gdLst>
            <a:ahLst/>
            <a:cxnLst>
              <a:cxn ang="0">
                <a:pos x="csX0" y="csY0"/>
              </a:cxn>
              <a:cxn ang="0">
                <a:pos x="csX1" y="csY1"/>
              </a:cxn>
              <a:cxn ang="0">
                <a:pos x="csX2" y="csY2"/>
              </a:cxn>
              <a:cxn ang="0">
                <a:pos x="csX3" y="csY3"/>
              </a:cxn>
              <a:cxn ang="0">
                <a:pos x="csX4" y="csY4"/>
              </a:cxn>
            </a:cxnLst>
            <a:rect l="l" t="t" r="r" b="b"/>
            <a:pathLst>
              <a:path w="1055914" h="391886" extrusionOk="0">
                <a:moveTo>
                  <a:pt x="0" y="195943"/>
                </a:moveTo>
                <a:cubicBezTo>
                  <a:pt x="-16420" y="41825"/>
                  <a:pt x="232536" y="-46573"/>
                  <a:pt x="527957" y="0"/>
                </a:cubicBezTo>
                <a:cubicBezTo>
                  <a:pt x="814086" y="-1321"/>
                  <a:pt x="1031188" y="92384"/>
                  <a:pt x="1055914" y="195943"/>
                </a:cubicBezTo>
                <a:cubicBezTo>
                  <a:pt x="1070019" y="333998"/>
                  <a:pt x="852241" y="378302"/>
                  <a:pt x="527957" y="391886"/>
                </a:cubicBezTo>
                <a:cubicBezTo>
                  <a:pt x="240373" y="392075"/>
                  <a:pt x="300" y="307584"/>
                  <a:pt x="0" y="195943"/>
                </a:cubicBezTo>
                <a:close/>
              </a:path>
            </a:pathLst>
          </a:custGeom>
          <a:noFill/>
          <a:ln w="38100">
            <a:solidFill>
              <a:srgbClr val="512EAB"/>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753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CBB4B-90F2-DF82-5B1F-053BA6B5AEC2}"/>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07ACB8F4-ECD2-E918-8BC1-93E2E7FD391E}"/>
              </a:ext>
            </a:extLst>
          </p:cNvPr>
          <p:cNvSpPr>
            <a:spLocks noGrp="1"/>
          </p:cNvSpPr>
          <p:nvPr>
            <p:ph type="body" sz="quarter" idx="27"/>
          </p:nvPr>
        </p:nvSpPr>
        <p:spPr/>
        <p:txBody>
          <a:bodyPr/>
          <a:lstStyle/>
          <a:p>
            <a:r>
              <a:rPr lang="en-US" dirty="0"/>
              <a:t>Navvy+ formative: Results &amp; reports</a:t>
            </a:r>
          </a:p>
        </p:txBody>
      </p:sp>
      <p:sp>
        <p:nvSpPr>
          <p:cNvPr id="3" name="Title 2">
            <a:extLst>
              <a:ext uri="{FF2B5EF4-FFF2-40B4-BE49-F238E27FC236}">
                <a16:creationId xmlns:a16="http://schemas.microsoft.com/office/drawing/2014/main" id="{966FCB36-A360-ADB2-3AFC-249D636B91E9}"/>
              </a:ext>
            </a:extLst>
          </p:cNvPr>
          <p:cNvSpPr>
            <a:spLocks noGrp="1"/>
          </p:cNvSpPr>
          <p:nvPr>
            <p:ph type="title"/>
          </p:nvPr>
        </p:nvSpPr>
        <p:spPr>
          <a:xfrm>
            <a:off x="550164" y="552450"/>
            <a:ext cx="4916358" cy="819150"/>
          </a:xfrm>
        </p:spPr>
        <p:txBody>
          <a:bodyPr/>
          <a:lstStyle/>
          <a:p>
            <a:r>
              <a:rPr lang="en-US" sz="3600">
                <a:cs typeface="Plus Jakarta Sans SemiBold"/>
              </a:rPr>
              <a:t>Roster by Standard</a:t>
            </a:r>
            <a:br>
              <a:rPr lang="en-US" sz="3600">
                <a:cs typeface="Plus Jakarta Sans SemiBold"/>
              </a:rPr>
            </a:br>
            <a:br>
              <a:rPr lang="en-US" sz="3600">
                <a:cs typeface="Plus Jakarta Sans SemiBold"/>
              </a:rPr>
            </a:br>
            <a:endParaRPr lang="en-US" sz="3600">
              <a:cs typeface="Plus Jakarta Sans SemiBold"/>
            </a:endParaRPr>
          </a:p>
        </p:txBody>
      </p:sp>
      <p:sp>
        <p:nvSpPr>
          <p:cNvPr id="4" name="Footer Placeholder 3">
            <a:extLst>
              <a:ext uri="{FF2B5EF4-FFF2-40B4-BE49-F238E27FC236}">
                <a16:creationId xmlns:a16="http://schemas.microsoft.com/office/drawing/2014/main" id="{A46235B6-4D56-A88D-B6E4-4A285474FBBE}"/>
              </a:ext>
            </a:extLst>
          </p:cNvPr>
          <p:cNvSpPr>
            <a:spLocks noGrp="1"/>
          </p:cNvSpPr>
          <p:nvPr>
            <p:ph type="ftr" sz="quarter" idx="11"/>
          </p:nvPr>
        </p:nvSpPr>
        <p:spPr>
          <a:xfrm>
            <a:off x="550164" y="6439710"/>
            <a:ext cx="61490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013F5B7E-5BCF-9951-2CC5-C4E17FFA777D}"/>
              </a:ext>
            </a:extLst>
          </p:cNvPr>
          <p:cNvSpPr>
            <a:spLocks noGrp="1"/>
          </p:cNvSpPr>
          <p:nvPr>
            <p:ph type="sldNum" sz="quarter" idx="12"/>
          </p:nvPr>
        </p:nvSpPr>
        <p:spPr/>
        <p:txBody>
          <a:bodyPr/>
          <a:lstStyle/>
          <a:p>
            <a:fld id="{27BB625B-AB5A-C845-B50B-ED205C3DDF7A}" type="slidenum">
              <a:rPr lang="en-US" noProof="0" smtClean="0"/>
              <a:pPr/>
              <a:t>26</a:t>
            </a:fld>
            <a:endParaRPr lang="en-US" noProof="0"/>
          </a:p>
        </p:txBody>
      </p:sp>
      <p:pic>
        <p:nvPicPr>
          <p:cNvPr id="7" name="Picture 6">
            <a:extLst>
              <a:ext uri="{FF2B5EF4-FFF2-40B4-BE49-F238E27FC236}">
                <a16:creationId xmlns:a16="http://schemas.microsoft.com/office/drawing/2014/main" id="{14CE5055-1E9C-3C9A-6979-A56D6270DDED}"/>
              </a:ext>
            </a:extLst>
          </p:cNvPr>
          <p:cNvPicPr>
            <a:picLocks noChangeAspect="1"/>
          </p:cNvPicPr>
          <p:nvPr/>
        </p:nvPicPr>
        <p:blipFill>
          <a:blip r:embed="rId3"/>
          <a:stretch>
            <a:fillRect/>
          </a:stretch>
        </p:blipFill>
        <p:spPr>
          <a:xfrm>
            <a:off x="1333781" y="1331567"/>
            <a:ext cx="9524438" cy="5108143"/>
          </a:xfrm>
          <a:prstGeom prst="roundRect">
            <a:avLst>
              <a:gd name="adj" fmla="val 7395"/>
            </a:avLst>
          </a:prstGeom>
          <a:ln>
            <a:solidFill>
              <a:srgbClr val="0D004D"/>
            </a:solidFill>
          </a:ln>
        </p:spPr>
      </p:pic>
    </p:spTree>
    <p:extLst>
      <p:ext uri="{BB962C8B-B14F-4D97-AF65-F5344CB8AC3E}">
        <p14:creationId xmlns:p14="http://schemas.microsoft.com/office/powerpoint/2010/main" val="1827734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6567F-E64F-615C-86E6-F2A5754FCA7B}"/>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5201260-F847-9861-2403-C8A293208153}"/>
              </a:ext>
            </a:extLst>
          </p:cNvPr>
          <p:cNvSpPr>
            <a:spLocks noGrp="1"/>
          </p:cNvSpPr>
          <p:nvPr>
            <p:ph type="body" sz="quarter" idx="27"/>
          </p:nvPr>
        </p:nvSpPr>
        <p:spPr/>
        <p:txBody>
          <a:bodyPr/>
          <a:lstStyle/>
          <a:p>
            <a:r>
              <a:rPr lang="en-US" dirty="0"/>
              <a:t>Navvy+ formative: Results &amp; reports</a:t>
            </a:r>
          </a:p>
        </p:txBody>
      </p:sp>
      <p:sp>
        <p:nvSpPr>
          <p:cNvPr id="3" name="Title 2">
            <a:extLst>
              <a:ext uri="{FF2B5EF4-FFF2-40B4-BE49-F238E27FC236}">
                <a16:creationId xmlns:a16="http://schemas.microsoft.com/office/drawing/2014/main" id="{FAD48E46-F8A1-FAFF-EAC8-287A0017898D}"/>
              </a:ext>
            </a:extLst>
          </p:cNvPr>
          <p:cNvSpPr>
            <a:spLocks noGrp="1"/>
          </p:cNvSpPr>
          <p:nvPr>
            <p:ph type="title"/>
          </p:nvPr>
        </p:nvSpPr>
        <p:spPr>
          <a:xfrm>
            <a:off x="550164" y="552450"/>
            <a:ext cx="2930791" cy="819150"/>
          </a:xfrm>
        </p:spPr>
        <p:txBody>
          <a:bodyPr/>
          <a:lstStyle/>
          <a:p>
            <a:r>
              <a:rPr lang="en-US" sz="3600">
                <a:cs typeface="Plus Jakarta Sans SemiBold"/>
              </a:rPr>
              <a:t>School Standards Performance</a:t>
            </a:r>
            <a:br>
              <a:rPr lang="en-US" sz="3600">
                <a:cs typeface="Plus Jakarta Sans SemiBold"/>
              </a:rPr>
            </a:br>
            <a:br>
              <a:rPr lang="en-US" sz="3600">
                <a:cs typeface="Plus Jakarta Sans SemiBold"/>
              </a:rPr>
            </a:br>
            <a:r>
              <a:rPr lang="en-US" sz="2000">
                <a:solidFill>
                  <a:srgbClr val="512EAB"/>
                </a:solidFill>
                <a:cs typeface="Plus Jakarta Sans SemiBold"/>
              </a:rPr>
              <a:t>Use the data to guide instructional next steps by identifying patterns at the school level</a:t>
            </a:r>
            <a:br>
              <a:rPr lang="en-US" sz="2000">
                <a:solidFill>
                  <a:srgbClr val="512EAB"/>
                </a:solidFill>
                <a:cs typeface="Plus Jakarta Sans SemiBold"/>
              </a:rPr>
            </a:br>
            <a:br>
              <a:rPr lang="en-US" sz="2000">
                <a:solidFill>
                  <a:srgbClr val="512EAB"/>
                </a:solidFill>
                <a:cs typeface="Plus Jakarta Sans SemiBold"/>
              </a:rPr>
            </a:br>
            <a:br>
              <a:rPr lang="en-US" sz="2000">
                <a:solidFill>
                  <a:srgbClr val="512EAB"/>
                </a:solidFill>
                <a:cs typeface="Plus Jakarta Sans SemiBold"/>
              </a:rPr>
            </a:br>
            <a:r>
              <a:rPr lang="en-US" sz="2000" i="1">
                <a:solidFill>
                  <a:srgbClr val="512EAB"/>
                </a:solidFill>
                <a:cs typeface="Plus Jakarta Sans SemiBold"/>
              </a:rPr>
              <a:t>Consider from the data: </a:t>
            </a:r>
            <a:r>
              <a:rPr lang="en-US" sz="2000">
                <a:solidFill>
                  <a:srgbClr val="512EAB"/>
                </a:solidFill>
                <a:cs typeface="Plus Jakarta Sans SemiBold"/>
              </a:rPr>
              <a:t>What instructional supports or PL can we provide for teachers on challenging standards?</a:t>
            </a:r>
            <a:br>
              <a:rPr lang="en-US" sz="2000">
                <a:solidFill>
                  <a:srgbClr val="512EAB"/>
                </a:solidFill>
                <a:cs typeface="Plus Jakarta Sans SemiBold"/>
              </a:rPr>
            </a:br>
            <a:br>
              <a:rPr lang="en-US" sz="2000">
                <a:solidFill>
                  <a:srgbClr val="512EAB"/>
                </a:solidFill>
                <a:cs typeface="Plus Jakarta Sans SemiBold"/>
              </a:rPr>
            </a:br>
            <a:endParaRPr lang="en-US" sz="3600">
              <a:cs typeface="Plus Jakarta Sans SemiBold"/>
            </a:endParaRPr>
          </a:p>
        </p:txBody>
      </p:sp>
      <p:sp>
        <p:nvSpPr>
          <p:cNvPr id="4" name="Footer Placeholder 3">
            <a:extLst>
              <a:ext uri="{FF2B5EF4-FFF2-40B4-BE49-F238E27FC236}">
                <a16:creationId xmlns:a16="http://schemas.microsoft.com/office/drawing/2014/main" id="{384C0988-4EA1-B8AF-557A-FDD7028469E9}"/>
              </a:ext>
            </a:extLst>
          </p:cNvPr>
          <p:cNvSpPr>
            <a:spLocks noGrp="1"/>
          </p:cNvSpPr>
          <p:nvPr>
            <p:ph type="ftr" sz="quarter" idx="11"/>
          </p:nvPr>
        </p:nvSpPr>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C95E98CE-A81E-453D-0D99-074359B5A9BB}"/>
              </a:ext>
            </a:extLst>
          </p:cNvPr>
          <p:cNvSpPr>
            <a:spLocks noGrp="1"/>
          </p:cNvSpPr>
          <p:nvPr>
            <p:ph type="sldNum" sz="quarter" idx="12"/>
          </p:nvPr>
        </p:nvSpPr>
        <p:spPr/>
        <p:txBody>
          <a:bodyPr/>
          <a:lstStyle/>
          <a:p>
            <a:fld id="{27BB625B-AB5A-C845-B50B-ED205C3DDF7A}" type="slidenum">
              <a:rPr lang="en-US" noProof="0" smtClean="0"/>
              <a:pPr/>
              <a:t>27</a:t>
            </a:fld>
            <a:endParaRPr lang="en-US" noProof="0"/>
          </a:p>
        </p:txBody>
      </p:sp>
      <p:pic>
        <p:nvPicPr>
          <p:cNvPr id="6" name="Picture 5" descr="A screenshot of a graph&#10;&#10;Description automatically generated">
            <a:extLst>
              <a:ext uri="{FF2B5EF4-FFF2-40B4-BE49-F238E27FC236}">
                <a16:creationId xmlns:a16="http://schemas.microsoft.com/office/drawing/2014/main" id="{AC3DC8CF-4287-8DB0-E8DB-04DDB98D69ED}"/>
              </a:ext>
            </a:extLst>
          </p:cNvPr>
          <p:cNvPicPr>
            <a:picLocks noChangeAspect="1"/>
          </p:cNvPicPr>
          <p:nvPr/>
        </p:nvPicPr>
        <p:blipFill>
          <a:blip r:embed="rId3" cstate="screen">
            <a:extLst>
              <a:ext uri="{28A0092B-C50C-407E-A947-70E740481C1C}">
                <a14:useLocalDpi xmlns:a14="http://schemas.microsoft.com/office/drawing/2010/main"/>
              </a:ext>
            </a:extLst>
          </a:blip>
          <a:srcRect l="4689" t="851" r="4611" b="2"/>
          <a:stretch>
            <a:fillRect/>
          </a:stretch>
        </p:blipFill>
        <p:spPr>
          <a:xfrm>
            <a:off x="3813463" y="290954"/>
            <a:ext cx="8201891" cy="6276092"/>
          </a:xfrm>
          <a:prstGeom prst="roundRect">
            <a:avLst>
              <a:gd name="adj" fmla="val 7136"/>
            </a:avLst>
          </a:prstGeom>
          <a:noFill/>
          <a:ln>
            <a:solidFill>
              <a:srgbClr val="0D004D"/>
            </a:solidFill>
          </a:ln>
        </p:spPr>
      </p:pic>
    </p:spTree>
    <p:extLst>
      <p:ext uri="{BB962C8B-B14F-4D97-AF65-F5344CB8AC3E}">
        <p14:creationId xmlns:p14="http://schemas.microsoft.com/office/powerpoint/2010/main" val="41420510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2BA6-A601-F238-667F-68E872C6C11B}"/>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888B2B4E-8084-F451-4A38-D5E91224F420}"/>
              </a:ext>
            </a:extLst>
          </p:cNvPr>
          <p:cNvSpPr>
            <a:spLocks noGrp="1"/>
          </p:cNvSpPr>
          <p:nvPr>
            <p:ph type="body" sz="quarter" idx="27"/>
          </p:nvPr>
        </p:nvSpPr>
        <p:spPr/>
        <p:txBody>
          <a:bodyPr/>
          <a:lstStyle/>
          <a:p>
            <a:r>
              <a:rPr lang="en-US" dirty="0"/>
              <a:t>Navvy+ formative: Results &amp; reports</a:t>
            </a:r>
          </a:p>
        </p:txBody>
      </p:sp>
      <p:sp>
        <p:nvSpPr>
          <p:cNvPr id="7" name="Footer Placeholder 6">
            <a:extLst>
              <a:ext uri="{FF2B5EF4-FFF2-40B4-BE49-F238E27FC236}">
                <a16:creationId xmlns:a16="http://schemas.microsoft.com/office/drawing/2014/main" id="{7F154D8B-5B52-0D3D-2D56-2C451509B50A}"/>
              </a:ext>
            </a:extLst>
          </p:cNvPr>
          <p:cNvSpPr>
            <a:spLocks noGrp="1"/>
          </p:cNvSpPr>
          <p:nvPr>
            <p:ph type="ftr" sz="quarter" idx="11"/>
          </p:nvPr>
        </p:nvSpPr>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3401DD27-006C-FA9A-B4CE-507676813100}"/>
              </a:ext>
            </a:extLst>
          </p:cNvPr>
          <p:cNvSpPr>
            <a:spLocks noGrp="1"/>
          </p:cNvSpPr>
          <p:nvPr>
            <p:ph type="sldNum" sz="quarter" idx="12"/>
          </p:nvPr>
        </p:nvSpPr>
        <p:spPr/>
        <p:txBody>
          <a:bodyPr/>
          <a:lstStyle/>
          <a:p>
            <a:fld id="{27BB625B-AB5A-C845-B50B-ED205C3DDF7A}" type="slidenum">
              <a:rPr lang="en-US" noProof="0" smtClean="0"/>
              <a:t>28</a:t>
            </a:fld>
            <a:endParaRPr lang="en-US" noProof="0"/>
          </a:p>
        </p:txBody>
      </p:sp>
      <p:pic>
        <p:nvPicPr>
          <p:cNvPr id="12" name="Picture 11">
            <a:extLst>
              <a:ext uri="{FF2B5EF4-FFF2-40B4-BE49-F238E27FC236}">
                <a16:creationId xmlns:a16="http://schemas.microsoft.com/office/drawing/2014/main" id="{A495E071-9876-0EA1-D99F-7D2B04AE3E78}"/>
              </a:ext>
            </a:extLst>
          </p:cNvPr>
          <p:cNvPicPr>
            <a:picLocks noChangeAspect="1"/>
          </p:cNvPicPr>
          <p:nvPr/>
        </p:nvPicPr>
        <p:blipFill>
          <a:blip r:embed="rId3"/>
          <a:stretch>
            <a:fillRect/>
          </a:stretch>
        </p:blipFill>
        <p:spPr>
          <a:xfrm>
            <a:off x="4155440" y="219359"/>
            <a:ext cx="6879857" cy="6419281"/>
          </a:xfrm>
          <a:prstGeom prst="roundRect">
            <a:avLst>
              <a:gd name="adj" fmla="val 3992"/>
            </a:avLst>
          </a:prstGeom>
          <a:ln>
            <a:solidFill>
              <a:srgbClr val="0D004D"/>
            </a:solidFill>
          </a:ln>
        </p:spPr>
      </p:pic>
      <p:sp>
        <p:nvSpPr>
          <p:cNvPr id="5" name="Title 2">
            <a:extLst>
              <a:ext uri="{FF2B5EF4-FFF2-40B4-BE49-F238E27FC236}">
                <a16:creationId xmlns:a16="http://schemas.microsoft.com/office/drawing/2014/main" id="{9C8908D3-CAA4-457E-FC78-C5ED4E19947B}"/>
              </a:ext>
            </a:extLst>
          </p:cNvPr>
          <p:cNvSpPr>
            <a:spLocks noGrp="1"/>
          </p:cNvSpPr>
          <p:nvPr>
            <p:ph type="title"/>
          </p:nvPr>
        </p:nvSpPr>
        <p:spPr>
          <a:xfrm>
            <a:off x="550164" y="552450"/>
            <a:ext cx="2930791" cy="819150"/>
          </a:xfrm>
        </p:spPr>
        <p:txBody>
          <a:bodyPr/>
          <a:lstStyle/>
          <a:p>
            <a:r>
              <a:rPr lang="en-US" sz="3600">
                <a:cs typeface="Plus Jakarta Sans SemiBold"/>
              </a:rPr>
              <a:t>Component Accuracy</a:t>
            </a:r>
            <a:br>
              <a:rPr lang="en-US" sz="3600">
                <a:cs typeface="Plus Jakarta Sans SemiBold"/>
              </a:rPr>
            </a:br>
            <a:br>
              <a:rPr lang="en-US" sz="3600">
                <a:cs typeface="Plus Jakarta Sans SemiBold"/>
              </a:rPr>
            </a:br>
            <a:r>
              <a:rPr lang="en-US" sz="2000">
                <a:solidFill>
                  <a:srgbClr val="512EAB"/>
                </a:solidFill>
                <a:cs typeface="Plus Jakarta Sans SemiBold"/>
              </a:rPr>
              <a:t>Gives a  breakdown of the standard components from the Competency Checks</a:t>
            </a:r>
            <a:br>
              <a:rPr lang="en-US" sz="2000">
                <a:solidFill>
                  <a:srgbClr val="512EAB"/>
                </a:solidFill>
                <a:cs typeface="Plus Jakarta Sans SemiBold"/>
              </a:rPr>
            </a:br>
            <a:br>
              <a:rPr lang="en-US" sz="2000">
                <a:solidFill>
                  <a:srgbClr val="512EAB"/>
                </a:solidFill>
                <a:cs typeface="Plus Jakarta Sans SemiBold"/>
              </a:rPr>
            </a:br>
            <a:br>
              <a:rPr lang="en-US" sz="2000">
                <a:solidFill>
                  <a:srgbClr val="512EAB"/>
                </a:solidFill>
                <a:cs typeface="Plus Jakarta Sans SemiBold"/>
              </a:rPr>
            </a:br>
            <a:r>
              <a:rPr lang="en-US" sz="2000" i="1">
                <a:solidFill>
                  <a:srgbClr val="512EAB"/>
                </a:solidFill>
                <a:cs typeface="Plus Jakarta Sans SemiBold"/>
              </a:rPr>
              <a:t>Consider from the data: </a:t>
            </a:r>
            <a:r>
              <a:rPr lang="en-US" sz="2000">
                <a:solidFill>
                  <a:srgbClr val="512EAB"/>
                </a:solidFill>
                <a:cs typeface="Plus Jakarta Sans SemiBold"/>
              </a:rPr>
              <a:t>How does student learning compare in each component of the standard?</a:t>
            </a:r>
            <a:br>
              <a:rPr lang="en-US" sz="2000">
                <a:solidFill>
                  <a:srgbClr val="512EAB"/>
                </a:solidFill>
                <a:cs typeface="Plus Jakarta Sans SemiBold"/>
              </a:rPr>
            </a:br>
            <a:br>
              <a:rPr lang="en-US" sz="2000">
                <a:solidFill>
                  <a:srgbClr val="512EAB"/>
                </a:solidFill>
                <a:cs typeface="Plus Jakarta Sans SemiBold"/>
              </a:rPr>
            </a:br>
            <a:endParaRPr lang="en-US" sz="3600">
              <a:cs typeface="Plus Jakarta Sans SemiBold"/>
            </a:endParaRPr>
          </a:p>
        </p:txBody>
      </p:sp>
    </p:spTree>
    <p:extLst>
      <p:ext uri="{BB962C8B-B14F-4D97-AF65-F5344CB8AC3E}">
        <p14:creationId xmlns:p14="http://schemas.microsoft.com/office/powerpoint/2010/main" val="11268994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D1BDC-246F-0BB7-70C1-5CD0A2EEED96}"/>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F540F2B6-3D8C-5512-01F7-29D89364B7E2}"/>
              </a:ext>
            </a:extLst>
          </p:cNvPr>
          <p:cNvSpPr>
            <a:spLocks noGrp="1"/>
          </p:cNvSpPr>
          <p:nvPr>
            <p:ph type="body" sz="quarter" idx="27"/>
          </p:nvPr>
        </p:nvSpPr>
        <p:spPr/>
        <p:txBody>
          <a:bodyPr/>
          <a:lstStyle/>
          <a:p>
            <a:r>
              <a:rPr lang="en-US" dirty="0"/>
              <a:t>Navvy+ formative: Results &amp; reports</a:t>
            </a:r>
          </a:p>
        </p:txBody>
      </p:sp>
      <p:sp>
        <p:nvSpPr>
          <p:cNvPr id="7" name="Footer Placeholder 6">
            <a:extLst>
              <a:ext uri="{FF2B5EF4-FFF2-40B4-BE49-F238E27FC236}">
                <a16:creationId xmlns:a16="http://schemas.microsoft.com/office/drawing/2014/main" id="{F76DA6D1-9DCD-505D-2067-A41FAE1165CB}"/>
              </a:ext>
            </a:extLst>
          </p:cNvPr>
          <p:cNvSpPr>
            <a:spLocks noGrp="1"/>
          </p:cNvSpPr>
          <p:nvPr>
            <p:ph type="ftr" sz="quarter" idx="11"/>
          </p:nvPr>
        </p:nvSpPr>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5B396DBD-8BC1-0DF5-A525-1EC93262EA3F}"/>
              </a:ext>
            </a:extLst>
          </p:cNvPr>
          <p:cNvSpPr>
            <a:spLocks noGrp="1"/>
          </p:cNvSpPr>
          <p:nvPr>
            <p:ph type="sldNum" sz="quarter" idx="12"/>
          </p:nvPr>
        </p:nvSpPr>
        <p:spPr/>
        <p:txBody>
          <a:bodyPr/>
          <a:lstStyle/>
          <a:p>
            <a:fld id="{27BB625B-AB5A-C845-B50B-ED205C3DDF7A}" type="slidenum">
              <a:rPr lang="en-US" noProof="0" smtClean="0"/>
              <a:t>29</a:t>
            </a:fld>
            <a:endParaRPr lang="en-US" noProof="0"/>
          </a:p>
        </p:txBody>
      </p:sp>
      <p:sp>
        <p:nvSpPr>
          <p:cNvPr id="5" name="Title 2">
            <a:extLst>
              <a:ext uri="{FF2B5EF4-FFF2-40B4-BE49-F238E27FC236}">
                <a16:creationId xmlns:a16="http://schemas.microsoft.com/office/drawing/2014/main" id="{6726E2C0-3E04-320F-677D-DA5C042D899D}"/>
              </a:ext>
            </a:extLst>
          </p:cNvPr>
          <p:cNvSpPr>
            <a:spLocks noGrp="1"/>
          </p:cNvSpPr>
          <p:nvPr>
            <p:ph type="title"/>
          </p:nvPr>
        </p:nvSpPr>
        <p:spPr>
          <a:xfrm>
            <a:off x="550164" y="552450"/>
            <a:ext cx="2930791" cy="819150"/>
          </a:xfrm>
        </p:spPr>
        <p:txBody>
          <a:bodyPr/>
          <a:lstStyle/>
          <a:p>
            <a:r>
              <a:rPr lang="en-US" sz="3600">
                <a:cs typeface="Plus Jakarta Sans SemiBold"/>
              </a:rPr>
              <a:t>Practice Response Frequency</a:t>
            </a:r>
            <a:br>
              <a:rPr lang="en-US" sz="3600">
                <a:cs typeface="Plus Jakarta Sans SemiBold"/>
              </a:rPr>
            </a:br>
            <a:br>
              <a:rPr lang="en-US" sz="3600">
                <a:cs typeface="Plus Jakarta Sans SemiBold"/>
              </a:rPr>
            </a:br>
            <a:r>
              <a:rPr lang="en-US" sz="2000">
                <a:solidFill>
                  <a:srgbClr val="512EAB"/>
                </a:solidFill>
                <a:cs typeface="Plus Jakarta Sans SemiBold"/>
              </a:rPr>
              <a:t>Gives a  breakdown of Practice Check item responses</a:t>
            </a:r>
            <a:br>
              <a:rPr lang="en-US" sz="2000">
                <a:solidFill>
                  <a:srgbClr val="512EAB"/>
                </a:solidFill>
                <a:cs typeface="Plus Jakarta Sans SemiBold"/>
              </a:rPr>
            </a:br>
            <a:br>
              <a:rPr lang="en-US" sz="2000">
                <a:solidFill>
                  <a:srgbClr val="512EAB"/>
                </a:solidFill>
                <a:cs typeface="Plus Jakarta Sans SemiBold"/>
              </a:rPr>
            </a:br>
            <a:br>
              <a:rPr lang="en-US" sz="2000">
                <a:solidFill>
                  <a:srgbClr val="512EAB"/>
                </a:solidFill>
                <a:cs typeface="Plus Jakarta Sans SemiBold"/>
              </a:rPr>
            </a:br>
            <a:r>
              <a:rPr lang="en-US" sz="2000" i="1">
                <a:solidFill>
                  <a:srgbClr val="512EAB"/>
                </a:solidFill>
                <a:cs typeface="Plus Jakarta Sans SemiBold"/>
              </a:rPr>
              <a:t>Consider from the data: </a:t>
            </a:r>
            <a:r>
              <a:rPr lang="en-US" sz="2000">
                <a:solidFill>
                  <a:srgbClr val="512EAB"/>
                </a:solidFill>
                <a:cs typeface="Plus Jakarta Sans SemiBold"/>
              </a:rPr>
              <a:t>What are the common mistakes, misunderstandings, or misconceptions?</a:t>
            </a:r>
            <a:br>
              <a:rPr lang="en-US" sz="2000">
                <a:solidFill>
                  <a:srgbClr val="512EAB"/>
                </a:solidFill>
                <a:cs typeface="Plus Jakarta Sans SemiBold"/>
              </a:rPr>
            </a:br>
            <a:br>
              <a:rPr lang="en-US" sz="2000">
                <a:solidFill>
                  <a:srgbClr val="512EAB"/>
                </a:solidFill>
                <a:cs typeface="Plus Jakarta Sans SemiBold"/>
              </a:rPr>
            </a:br>
            <a:endParaRPr lang="en-US" sz="3600">
              <a:cs typeface="Plus Jakarta Sans SemiBold"/>
            </a:endParaRPr>
          </a:p>
        </p:txBody>
      </p:sp>
      <p:pic>
        <p:nvPicPr>
          <p:cNvPr id="4" name="Picture 3">
            <a:extLst>
              <a:ext uri="{FF2B5EF4-FFF2-40B4-BE49-F238E27FC236}">
                <a16:creationId xmlns:a16="http://schemas.microsoft.com/office/drawing/2014/main" id="{78EEEDC6-2004-7723-2C85-16EC530A64B8}"/>
              </a:ext>
            </a:extLst>
          </p:cNvPr>
          <p:cNvPicPr>
            <a:picLocks noChangeAspect="1"/>
          </p:cNvPicPr>
          <p:nvPr/>
        </p:nvPicPr>
        <p:blipFill>
          <a:blip r:embed="rId3"/>
          <a:stretch>
            <a:fillRect/>
          </a:stretch>
        </p:blipFill>
        <p:spPr>
          <a:xfrm>
            <a:off x="4493031" y="199529"/>
            <a:ext cx="5563376" cy="6449325"/>
          </a:xfrm>
          <a:prstGeom prst="roundRect">
            <a:avLst>
              <a:gd name="adj" fmla="val 4854"/>
            </a:avLst>
          </a:prstGeom>
          <a:ln>
            <a:solidFill>
              <a:srgbClr val="0D004D"/>
            </a:solidFill>
          </a:ln>
        </p:spPr>
      </p:pic>
    </p:spTree>
    <p:extLst>
      <p:ext uri="{BB962C8B-B14F-4D97-AF65-F5344CB8AC3E}">
        <p14:creationId xmlns:p14="http://schemas.microsoft.com/office/powerpoint/2010/main" val="30326848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C3E85-FD3D-8799-65EE-00C0D57292A4}"/>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DE90848A-9C3F-0AF8-8308-9F64F89AC8D2}"/>
              </a:ext>
            </a:extLst>
          </p:cNvPr>
          <p:cNvSpPr>
            <a:spLocks noGrp="1"/>
          </p:cNvSpPr>
          <p:nvPr>
            <p:ph type="body" sz="quarter" idx="27"/>
          </p:nvPr>
        </p:nvSpPr>
        <p:spPr/>
        <p:txBody>
          <a:bodyPr/>
          <a:lstStyle/>
          <a:p>
            <a:r>
              <a:rPr lang="en-US" dirty="0"/>
              <a:t>Navvy+ formative: Results &amp; reports</a:t>
            </a:r>
          </a:p>
        </p:txBody>
      </p:sp>
      <p:sp>
        <p:nvSpPr>
          <p:cNvPr id="7" name="Footer Placeholder 6">
            <a:extLst>
              <a:ext uri="{FF2B5EF4-FFF2-40B4-BE49-F238E27FC236}">
                <a16:creationId xmlns:a16="http://schemas.microsoft.com/office/drawing/2014/main" id="{61A6838F-FB5F-F410-F976-C5056D08C7BA}"/>
              </a:ext>
            </a:extLst>
          </p:cNvPr>
          <p:cNvSpPr>
            <a:spLocks noGrp="1"/>
          </p:cNvSpPr>
          <p:nvPr>
            <p:ph type="ftr" sz="quarter" idx="11"/>
          </p:nvPr>
        </p:nvSpPr>
        <p:spPr>
          <a:xfrm>
            <a:off x="550164" y="6439710"/>
            <a:ext cx="550138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0C4ED366-72CA-FF05-96F2-9B4017FE5A56}"/>
              </a:ext>
            </a:extLst>
          </p:cNvPr>
          <p:cNvSpPr>
            <a:spLocks noGrp="1"/>
          </p:cNvSpPr>
          <p:nvPr>
            <p:ph type="sldNum" sz="quarter" idx="12"/>
          </p:nvPr>
        </p:nvSpPr>
        <p:spPr/>
        <p:txBody>
          <a:bodyPr/>
          <a:lstStyle/>
          <a:p>
            <a:fld id="{27BB625B-AB5A-C845-B50B-ED205C3DDF7A}" type="slidenum">
              <a:rPr lang="en-US" noProof="0" smtClean="0"/>
              <a:t>30</a:t>
            </a:fld>
            <a:endParaRPr lang="en-US" noProof="0"/>
          </a:p>
        </p:txBody>
      </p:sp>
      <p:sp>
        <p:nvSpPr>
          <p:cNvPr id="5" name="Title 2">
            <a:extLst>
              <a:ext uri="{FF2B5EF4-FFF2-40B4-BE49-F238E27FC236}">
                <a16:creationId xmlns:a16="http://schemas.microsoft.com/office/drawing/2014/main" id="{E9CE16D7-033D-75B0-DAA5-83B1A87ABEDA}"/>
              </a:ext>
            </a:extLst>
          </p:cNvPr>
          <p:cNvSpPr>
            <a:spLocks noGrp="1"/>
          </p:cNvSpPr>
          <p:nvPr>
            <p:ph type="title"/>
          </p:nvPr>
        </p:nvSpPr>
        <p:spPr>
          <a:xfrm>
            <a:off x="550164" y="552450"/>
            <a:ext cx="8593836" cy="819150"/>
          </a:xfrm>
        </p:spPr>
        <p:txBody>
          <a:bodyPr/>
          <a:lstStyle/>
          <a:p>
            <a:r>
              <a:rPr lang="en-US" sz="3600">
                <a:cs typeface="Plus Jakarta Sans SemiBold"/>
              </a:rPr>
              <a:t>Student facing reports</a:t>
            </a:r>
          </a:p>
        </p:txBody>
      </p:sp>
      <p:pic>
        <p:nvPicPr>
          <p:cNvPr id="4" name="Picture 3">
            <a:extLst>
              <a:ext uri="{FF2B5EF4-FFF2-40B4-BE49-F238E27FC236}">
                <a16:creationId xmlns:a16="http://schemas.microsoft.com/office/drawing/2014/main" id="{872BBDB6-4BC0-D66B-2DFA-04DBCFEC12DD}"/>
              </a:ext>
            </a:extLst>
          </p:cNvPr>
          <p:cNvPicPr>
            <a:picLocks noChangeAspect="1"/>
          </p:cNvPicPr>
          <p:nvPr/>
        </p:nvPicPr>
        <p:blipFill>
          <a:blip r:embed="rId3"/>
          <a:stretch>
            <a:fillRect/>
          </a:stretch>
        </p:blipFill>
        <p:spPr>
          <a:xfrm>
            <a:off x="550164" y="2199429"/>
            <a:ext cx="5237162" cy="3629475"/>
          </a:xfrm>
          <a:prstGeom prst="roundRect">
            <a:avLst>
              <a:gd name="adj" fmla="val 10046"/>
            </a:avLst>
          </a:prstGeom>
          <a:ln>
            <a:solidFill>
              <a:srgbClr val="0D004D"/>
            </a:solidFill>
          </a:ln>
        </p:spPr>
      </p:pic>
      <p:sp>
        <p:nvSpPr>
          <p:cNvPr id="6" name="TextBox 5">
            <a:extLst>
              <a:ext uri="{FF2B5EF4-FFF2-40B4-BE49-F238E27FC236}">
                <a16:creationId xmlns:a16="http://schemas.microsoft.com/office/drawing/2014/main" id="{4CDDA904-F394-050F-5061-B209BE4EC769}"/>
              </a:ext>
            </a:extLst>
          </p:cNvPr>
          <p:cNvSpPr txBox="1"/>
          <p:nvPr/>
        </p:nvSpPr>
        <p:spPr>
          <a:xfrm>
            <a:off x="684657" y="1600848"/>
            <a:ext cx="3336290" cy="369332"/>
          </a:xfrm>
          <a:prstGeom prst="rect">
            <a:avLst/>
          </a:prstGeom>
          <a:noFill/>
        </p:spPr>
        <p:txBody>
          <a:bodyPr wrap="square" lIns="0" tIns="0" rIns="0" bIns="0" rtlCol="0">
            <a:spAutoFit/>
          </a:bodyPr>
          <a:lstStyle/>
          <a:p>
            <a:pPr algn="l"/>
            <a:r>
              <a:rPr lang="en-US" sz="2400">
                <a:solidFill>
                  <a:srgbClr val="512EAB"/>
                </a:solidFill>
                <a:latin typeface="+mj-lt"/>
              </a:rPr>
              <a:t>Student Progress</a:t>
            </a:r>
          </a:p>
        </p:txBody>
      </p:sp>
      <p:pic>
        <p:nvPicPr>
          <p:cNvPr id="10" name="Picture 9">
            <a:extLst>
              <a:ext uri="{FF2B5EF4-FFF2-40B4-BE49-F238E27FC236}">
                <a16:creationId xmlns:a16="http://schemas.microsoft.com/office/drawing/2014/main" id="{1A2F12A9-55B8-FBD4-E9CF-33E747E18758}"/>
              </a:ext>
            </a:extLst>
          </p:cNvPr>
          <p:cNvPicPr>
            <a:picLocks noChangeAspect="1"/>
          </p:cNvPicPr>
          <p:nvPr/>
        </p:nvPicPr>
        <p:blipFill>
          <a:blip r:embed="rId4"/>
          <a:stretch>
            <a:fillRect/>
          </a:stretch>
        </p:blipFill>
        <p:spPr>
          <a:xfrm>
            <a:off x="6096000" y="2199429"/>
            <a:ext cx="5588749" cy="3629475"/>
          </a:xfrm>
          <a:prstGeom prst="roundRect">
            <a:avLst>
              <a:gd name="adj" fmla="val 6196"/>
            </a:avLst>
          </a:prstGeom>
          <a:ln>
            <a:solidFill>
              <a:srgbClr val="0D004D"/>
            </a:solidFill>
          </a:ln>
        </p:spPr>
      </p:pic>
      <p:sp>
        <p:nvSpPr>
          <p:cNvPr id="12" name="TextBox 11">
            <a:extLst>
              <a:ext uri="{FF2B5EF4-FFF2-40B4-BE49-F238E27FC236}">
                <a16:creationId xmlns:a16="http://schemas.microsoft.com/office/drawing/2014/main" id="{A7BE9763-A21E-0317-3F49-06E495766A8B}"/>
              </a:ext>
            </a:extLst>
          </p:cNvPr>
          <p:cNvSpPr txBox="1"/>
          <p:nvPr/>
        </p:nvSpPr>
        <p:spPr>
          <a:xfrm>
            <a:off x="6096000" y="1600848"/>
            <a:ext cx="3336290" cy="369332"/>
          </a:xfrm>
          <a:prstGeom prst="rect">
            <a:avLst/>
          </a:prstGeom>
          <a:noFill/>
        </p:spPr>
        <p:txBody>
          <a:bodyPr wrap="square" lIns="0" tIns="0" rIns="0" bIns="0" rtlCol="0">
            <a:spAutoFit/>
          </a:bodyPr>
          <a:lstStyle/>
          <a:p>
            <a:pPr algn="l"/>
            <a:r>
              <a:rPr lang="en-US" sz="2400">
                <a:solidFill>
                  <a:srgbClr val="512EAB"/>
                </a:solidFill>
                <a:latin typeface="+mj-lt"/>
              </a:rPr>
              <a:t>Learning Map</a:t>
            </a:r>
          </a:p>
        </p:txBody>
      </p:sp>
    </p:spTree>
    <p:extLst>
      <p:ext uri="{BB962C8B-B14F-4D97-AF65-F5344CB8AC3E}">
        <p14:creationId xmlns:p14="http://schemas.microsoft.com/office/powerpoint/2010/main" val="1663691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735F1-62E3-26E4-F6AA-53031B2B540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6F0BA9-EBDA-643C-6E29-045593F30447}"/>
              </a:ext>
            </a:extLst>
          </p:cNvPr>
          <p:cNvSpPr>
            <a:spLocks noGrp="1"/>
          </p:cNvSpPr>
          <p:nvPr>
            <p:ph type="title"/>
          </p:nvPr>
        </p:nvSpPr>
        <p:spPr/>
        <p:txBody>
          <a:bodyPr/>
          <a:lstStyle/>
          <a:p>
            <a:r>
              <a:rPr lang="en-US">
                <a:ea typeface="Open Sans Light"/>
                <a:cs typeface="Plus Jakarta Sans SemiBold"/>
              </a:rPr>
              <a:t>Instructional resources: Learning Library</a:t>
            </a:r>
            <a:endParaRPr lang="en-US">
              <a:solidFill>
                <a:srgbClr val="512EAB"/>
              </a:solidFill>
              <a:ea typeface="Open Sans Light"/>
              <a:cs typeface="Plus Jakarta Sans SemiBold"/>
            </a:endParaRPr>
          </a:p>
        </p:txBody>
      </p:sp>
      <p:sp>
        <p:nvSpPr>
          <p:cNvPr id="10" name="Text Placeholder 15">
            <a:extLst>
              <a:ext uri="{FF2B5EF4-FFF2-40B4-BE49-F238E27FC236}">
                <a16:creationId xmlns:a16="http://schemas.microsoft.com/office/drawing/2014/main" id="{99CCE81B-6B8B-3A50-191F-079C600C86BA}"/>
              </a:ext>
            </a:extLst>
          </p:cNvPr>
          <p:cNvSpPr txBox="1">
            <a:spLocks/>
          </p:cNvSpPr>
          <p:nvPr/>
        </p:nvSpPr>
        <p:spPr bwMode="gray">
          <a:xfrm>
            <a:off x="1444016" y="2232975"/>
            <a:ext cx="2218012"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endParaRPr lang="en-US" sz="2000" b="1" noProof="1">
              <a:solidFill>
                <a:schemeClr val="tx2"/>
              </a:solidFill>
              <a:latin typeface="Plus Jakarta Sans" pitchFamily="2" charset="0"/>
              <a:ea typeface="Plus Jakarta Sans"/>
              <a:cs typeface="Plus Jakarta Sans" pitchFamily="2" charset="0"/>
            </a:endParaRPr>
          </a:p>
        </p:txBody>
      </p:sp>
      <p:sp>
        <p:nvSpPr>
          <p:cNvPr id="12" name="Text Placeholder 15">
            <a:extLst>
              <a:ext uri="{FF2B5EF4-FFF2-40B4-BE49-F238E27FC236}">
                <a16:creationId xmlns:a16="http://schemas.microsoft.com/office/drawing/2014/main" id="{BB2D3B91-A95A-A46D-E7BB-55BF36E695BA}"/>
              </a:ext>
            </a:extLst>
          </p:cNvPr>
          <p:cNvSpPr txBox="1">
            <a:spLocks/>
          </p:cNvSpPr>
          <p:nvPr/>
        </p:nvSpPr>
        <p:spPr bwMode="gray">
          <a:xfrm>
            <a:off x="3662714" y="4296467"/>
            <a:ext cx="2217776"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endParaRPr kumimoji="0" lang="en-US" sz="2400" b="0" i="0" u="none" strike="noStrike" kern="1200" cap="none" noProof="1">
              <a:ln>
                <a:noFill/>
              </a:ln>
              <a:solidFill>
                <a:schemeClr val="tx2"/>
              </a:solidFill>
              <a:effectLst/>
              <a:uLnTx/>
              <a:uFillTx/>
              <a:ea typeface="+mn-ea"/>
              <a:cs typeface="+mn-cs"/>
            </a:endParaRPr>
          </a:p>
        </p:txBody>
      </p:sp>
      <p:sp>
        <p:nvSpPr>
          <p:cNvPr id="14" name="Text Placeholder 15">
            <a:extLst>
              <a:ext uri="{FF2B5EF4-FFF2-40B4-BE49-F238E27FC236}">
                <a16:creationId xmlns:a16="http://schemas.microsoft.com/office/drawing/2014/main" id="{B42A06F8-DCAA-74AB-1283-18FD58C5E3F9}"/>
              </a:ext>
            </a:extLst>
          </p:cNvPr>
          <p:cNvSpPr txBox="1">
            <a:spLocks/>
          </p:cNvSpPr>
          <p:nvPr/>
        </p:nvSpPr>
        <p:spPr bwMode="gray">
          <a:xfrm>
            <a:off x="5881185" y="2232975"/>
            <a:ext cx="2218012"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endParaRPr kumimoji="0" lang="en-US" sz="2400" b="0" i="0" u="none" strike="noStrike" kern="1200" cap="none" noProof="1">
              <a:ln>
                <a:noFill/>
              </a:ln>
              <a:solidFill>
                <a:schemeClr val="tx2"/>
              </a:solidFill>
              <a:effectLst/>
              <a:uLnTx/>
              <a:uFillTx/>
              <a:ea typeface="+mn-ea"/>
              <a:cs typeface="+mn-cs"/>
            </a:endParaRPr>
          </a:p>
        </p:txBody>
      </p:sp>
      <p:sp>
        <p:nvSpPr>
          <p:cNvPr id="16" name="Text Placeholder 15">
            <a:extLst>
              <a:ext uri="{FF2B5EF4-FFF2-40B4-BE49-F238E27FC236}">
                <a16:creationId xmlns:a16="http://schemas.microsoft.com/office/drawing/2014/main" id="{87A6A561-7A84-D442-62D0-4445EAC3A13F}"/>
              </a:ext>
            </a:extLst>
          </p:cNvPr>
          <p:cNvSpPr txBox="1">
            <a:spLocks/>
          </p:cNvSpPr>
          <p:nvPr/>
        </p:nvSpPr>
        <p:spPr bwMode="gray">
          <a:xfrm>
            <a:off x="8099654" y="4296467"/>
            <a:ext cx="2217786"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endParaRPr lang="en-US" sz="2000" b="1" noProof="1">
              <a:solidFill>
                <a:schemeClr val="tx2"/>
              </a:solidFill>
              <a:ea typeface="Plus Jakarta Sans"/>
              <a:cs typeface="Plus Jakarta Sans" pitchFamily="2" charset="0"/>
            </a:endParaRPr>
          </a:p>
        </p:txBody>
      </p:sp>
      <p:sp>
        <p:nvSpPr>
          <p:cNvPr id="6" name="Slide Number Placeholder 5">
            <a:extLst>
              <a:ext uri="{FF2B5EF4-FFF2-40B4-BE49-F238E27FC236}">
                <a16:creationId xmlns:a16="http://schemas.microsoft.com/office/drawing/2014/main" id="{9A4CFC1C-6A63-F253-3842-8B12A674E3ED}"/>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31</a:t>
            </a:fld>
            <a:endParaRPr lang="en-US" noProof="0"/>
          </a:p>
        </p:txBody>
      </p:sp>
      <p:sp>
        <p:nvSpPr>
          <p:cNvPr id="9" name="Text Placeholder 8">
            <a:extLst>
              <a:ext uri="{FF2B5EF4-FFF2-40B4-BE49-F238E27FC236}">
                <a16:creationId xmlns:a16="http://schemas.microsoft.com/office/drawing/2014/main" id="{517D5E53-F77E-4196-B19C-37E3313BA7AF}"/>
              </a:ext>
            </a:extLst>
          </p:cNvPr>
          <p:cNvSpPr>
            <a:spLocks noGrp="1"/>
          </p:cNvSpPr>
          <p:nvPr>
            <p:ph type="body" sz="quarter" idx="27"/>
          </p:nvPr>
        </p:nvSpPr>
        <p:spPr/>
        <p:txBody>
          <a:bodyPr/>
          <a:lstStyle/>
          <a:p>
            <a:r>
              <a:rPr lang="en-US" dirty="0"/>
              <a:t>Navvy+ formative: Results &amp; reports</a:t>
            </a:r>
          </a:p>
        </p:txBody>
      </p:sp>
      <p:pic>
        <p:nvPicPr>
          <p:cNvPr id="7" name="Picture 6">
            <a:extLst>
              <a:ext uri="{FF2B5EF4-FFF2-40B4-BE49-F238E27FC236}">
                <a16:creationId xmlns:a16="http://schemas.microsoft.com/office/drawing/2014/main" id="{F09CABC3-223A-D1F1-0203-B02B69BFA3E2}"/>
              </a:ext>
            </a:extLst>
          </p:cNvPr>
          <p:cNvPicPr>
            <a:picLocks noChangeAspect="1"/>
          </p:cNvPicPr>
          <p:nvPr/>
        </p:nvPicPr>
        <p:blipFill>
          <a:blip r:embed="rId3"/>
          <a:stretch>
            <a:fillRect/>
          </a:stretch>
        </p:blipFill>
        <p:spPr>
          <a:xfrm>
            <a:off x="263843" y="1228725"/>
            <a:ext cx="5308282" cy="4972630"/>
          </a:xfrm>
          <a:prstGeom prst="roundRect">
            <a:avLst>
              <a:gd name="adj" fmla="val 6389"/>
            </a:avLst>
          </a:prstGeom>
          <a:ln>
            <a:solidFill>
              <a:srgbClr val="0D004D"/>
            </a:solidFill>
          </a:ln>
        </p:spPr>
      </p:pic>
      <p:pic>
        <p:nvPicPr>
          <p:cNvPr id="2" name="Picture 1" descr="A close-up of a card&#10;&#10;Description automatically generated">
            <a:extLst>
              <a:ext uri="{FF2B5EF4-FFF2-40B4-BE49-F238E27FC236}">
                <a16:creationId xmlns:a16="http://schemas.microsoft.com/office/drawing/2014/main" id="{E8EC05BD-6A7A-5B43-62E2-86F25C0EAE61}"/>
              </a:ext>
            </a:extLst>
          </p:cNvPr>
          <p:cNvPicPr>
            <a:picLocks noChangeAspect="1"/>
          </p:cNvPicPr>
          <p:nvPr/>
        </p:nvPicPr>
        <p:blipFill>
          <a:blip r:embed="rId4"/>
          <a:stretch>
            <a:fillRect/>
          </a:stretch>
        </p:blipFill>
        <p:spPr>
          <a:xfrm>
            <a:off x="3304920" y="2993020"/>
            <a:ext cx="8533783" cy="2854113"/>
          </a:xfrm>
          <a:prstGeom prst="roundRect">
            <a:avLst/>
          </a:prstGeom>
          <a:ln>
            <a:solidFill>
              <a:schemeClr val="tx2"/>
            </a:solidFill>
          </a:ln>
        </p:spPr>
      </p:pic>
      <p:sp>
        <p:nvSpPr>
          <p:cNvPr id="13" name="TextBox 12">
            <a:extLst>
              <a:ext uri="{FF2B5EF4-FFF2-40B4-BE49-F238E27FC236}">
                <a16:creationId xmlns:a16="http://schemas.microsoft.com/office/drawing/2014/main" id="{F1D16D6F-25E3-A4DE-5890-50165B2F6891}"/>
              </a:ext>
            </a:extLst>
          </p:cNvPr>
          <p:cNvSpPr txBox="1"/>
          <p:nvPr/>
        </p:nvSpPr>
        <p:spPr>
          <a:xfrm>
            <a:off x="5741047" y="1571255"/>
            <a:ext cx="6097656" cy="1323439"/>
          </a:xfrm>
          <a:prstGeom prst="rect">
            <a:avLst/>
          </a:prstGeom>
          <a:noFill/>
        </p:spPr>
        <p:txBody>
          <a:bodyPr wrap="square">
            <a:spAutoFit/>
          </a:bodyPr>
          <a:lstStyle/>
          <a:p>
            <a:r>
              <a:rPr lang="en-US" sz="2000">
                <a:solidFill>
                  <a:srgbClr val="0D004D"/>
                </a:solidFill>
              </a:rPr>
              <a:t>Answer the question </a:t>
            </a:r>
            <a:r>
              <a:rPr lang="en-US" sz="2000" b="1">
                <a:solidFill>
                  <a:srgbClr val="0D004D"/>
                </a:solidFill>
              </a:rPr>
              <a:t>"What's next?" </a:t>
            </a:r>
          </a:p>
          <a:p>
            <a:endParaRPr lang="en-US" sz="2000">
              <a:solidFill>
                <a:srgbClr val="0D004D"/>
              </a:solidFill>
            </a:endParaRPr>
          </a:p>
          <a:p>
            <a:r>
              <a:rPr lang="en-US" sz="2000">
                <a:solidFill>
                  <a:srgbClr val="0D004D"/>
                </a:solidFill>
              </a:rPr>
              <a:t>Deliver quality instructional supports aligned to each standard</a:t>
            </a:r>
          </a:p>
        </p:txBody>
      </p:sp>
      <p:sp>
        <p:nvSpPr>
          <p:cNvPr id="8" name="TextBox 7">
            <a:extLst>
              <a:ext uri="{FF2B5EF4-FFF2-40B4-BE49-F238E27FC236}">
                <a16:creationId xmlns:a16="http://schemas.microsoft.com/office/drawing/2014/main" id="{B8F059B1-3131-E865-8B07-B16C6AD9112C}"/>
              </a:ext>
            </a:extLst>
          </p:cNvPr>
          <p:cNvSpPr txBox="1"/>
          <p:nvPr/>
        </p:nvSpPr>
        <p:spPr>
          <a:xfrm>
            <a:off x="444500" y="6541133"/>
            <a:ext cx="6096000" cy="215444"/>
          </a:xfrm>
          <a:prstGeom prst="rect">
            <a:avLst/>
          </a:prstGeom>
          <a:noFill/>
        </p:spPr>
        <p:txBody>
          <a:bodyPr wrap="square">
            <a:spAutoFit/>
          </a:bodyPr>
          <a:lstStyle/>
          <a:p>
            <a:r>
              <a:rPr lang="en-US" sz="800" noProof="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26060162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487C-1779-7889-5251-5C9830370344}"/>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94AC016-5B3D-1772-EFB2-DA6305798E01}"/>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32</a:t>
            </a:fld>
            <a:endParaRPr lang="en-US" noProof="0"/>
          </a:p>
        </p:txBody>
      </p:sp>
      <p:pic>
        <p:nvPicPr>
          <p:cNvPr id="3" name="Picture 2">
            <a:extLst>
              <a:ext uri="{FF2B5EF4-FFF2-40B4-BE49-F238E27FC236}">
                <a16:creationId xmlns:a16="http://schemas.microsoft.com/office/drawing/2014/main" id="{306597D3-A27F-5417-21CE-1368C5C276AE}"/>
              </a:ext>
            </a:extLst>
          </p:cNvPr>
          <p:cNvPicPr>
            <a:picLocks noChangeAspect="1"/>
          </p:cNvPicPr>
          <p:nvPr/>
        </p:nvPicPr>
        <p:blipFill>
          <a:blip r:embed="rId3"/>
          <a:srcRect t="7816" b="7816"/>
          <a:stretch/>
        </p:blipFill>
        <p:spPr>
          <a:xfrm flipH="1">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1A6BD32E-48CF-0C6E-DBC2-D431E127C8F4}"/>
              </a:ext>
            </a:extLst>
          </p:cNvPr>
          <p:cNvSpPr>
            <a:spLocks noGrp="1"/>
          </p:cNvSpPr>
          <p:nvPr>
            <p:ph type="ctrTitle"/>
          </p:nvPr>
        </p:nvSpPr>
        <p:spPr>
          <a:xfrm>
            <a:off x="144100" y="2158716"/>
            <a:ext cx="5182279"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Navvy+ Formative</a:t>
            </a:r>
            <a:br>
              <a:rPr lang="en-US" sz="5400">
                <a:solidFill>
                  <a:schemeClr val="bg1"/>
                </a:solidFill>
                <a:effectLst>
                  <a:outerShdw blurRad="50800" dist="38100" dir="2700000" algn="tl" rotWithShape="0">
                    <a:prstClr val="black">
                      <a:alpha val="40000"/>
                    </a:prstClr>
                  </a:outerShdw>
                </a:effectLst>
              </a:rPr>
            </a:br>
            <a:r>
              <a:rPr lang="en-US" sz="5400">
                <a:solidFill>
                  <a:schemeClr val="bg1"/>
                </a:solidFill>
                <a:effectLst>
                  <a:outerShdw blurRad="50800" dist="38100" dir="2700000" algn="tl" rotWithShape="0">
                    <a:prstClr val="black">
                      <a:alpha val="40000"/>
                    </a:prstClr>
                  </a:outerShdw>
                </a:effectLst>
              </a:rPr>
              <a:t>Student Experience</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4103781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D18A0-3037-E36A-DBCF-3BC1CF4A82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9BA1E6D-A834-CAC1-5657-6FEE93B4565E}"/>
              </a:ext>
            </a:extLst>
          </p:cNvPr>
          <p:cNvSpPr>
            <a:spLocks noGrp="1"/>
          </p:cNvSpPr>
          <p:nvPr>
            <p:ph type="body" sz="quarter" idx="27"/>
          </p:nvPr>
        </p:nvSpPr>
        <p:spPr/>
        <p:txBody>
          <a:bodyPr/>
          <a:lstStyle/>
          <a:p>
            <a:r>
              <a:rPr lang="en-US" dirty="0"/>
              <a:t>Navvy+ formative: student experience</a:t>
            </a:r>
          </a:p>
        </p:txBody>
      </p:sp>
      <p:sp>
        <p:nvSpPr>
          <p:cNvPr id="3" name="Title 2">
            <a:extLst>
              <a:ext uri="{FF2B5EF4-FFF2-40B4-BE49-F238E27FC236}">
                <a16:creationId xmlns:a16="http://schemas.microsoft.com/office/drawing/2014/main" id="{3AF2672D-EDC4-1A89-998D-A602D7FFC4B2}"/>
              </a:ext>
            </a:extLst>
          </p:cNvPr>
          <p:cNvSpPr>
            <a:spLocks noGrp="1"/>
          </p:cNvSpPr>
          <p:nvPr>
            <p:ph type="title"/>
          </p:nvPr>
        </p:nvSpPr>
        <p:spPr/>
        <p:txBody>
          <a:bodyPr/>
          <a:lstStyle/>
          <a:p>
            <a:r>
              <a:rPr lang="en-US"/>
              <a:t>Student experience</a:t>
            </a:r>
          </a:p>
        </p:txBody>
      </p:sp>
      <p:sp>
        <p:nvSpPr>
          <p:cNvPr id="4" name="Footer Placeholder 3">
            <a:extLst>
              <a:ext uri="{FF2B5EF4-FFF2-40B4-BE49-F238E27FC236}">
                <a16:creationId xmlns:a16="http://schemas.microsoft.com/office/drawing/2014/main" id="{8B1F20F4-A5E2-A449-F093-0F4FE6AA0CD0}"/>
              </a:ext>
            </a:extLst>
          </p:cNvPr>
          <p:cNvSpPr>
            <a:spLocks noGrp="1"/>
          </p:cNvSpPr>
          <p:nvPr>
            <p:ph type="ftr" sz="quarter" idx="11"/>
          </p:nvPr>
        </p:nvSpPr>
        <p:spPr>
          <a:xfrm>
            <a:off x="550164" y="6439710"/>
            <a:ext cx="55902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9327F52D-8056-0A45-70BC-599C8F1109DC}"/>
              </a:ext>
            </a:extLst>
          </p:cNvPr>
          <p:cNvSpPr>
            <a:spLocks noGrp="1"/>
          </p:cNvSpPr>
          <p:nvPr>
            <p:ph type="sldNum" sz="quarter" idx="12"/>
          </p:nvPr>
        </p:nvSpPr>
        <p:spPr/>
        <p:txBody>
          <a:bodyPr/>
          <a:lstStyle/>
          <a:p>
            <a:fld id="{27BB625B-AB5A-C845-B50B-ED205C3DDF7A}" type="slidenum">
              <a:rPr lang="en-US" noProof="0" smtClean="0"/>
              <a:t>33</a:t>
            </a:fld>
            <a:endParaRPr lang="en-US" noProof="0"/>
          </a:p>
        </p:txBody>
      </p:sp>
      <p:sp>
        <p:nvSpPr>
          <p:cNvPr id="7" name="TextBox 6">
            <a:extLst>
              <a:ext uri="{FF2B5EF4-FFF2-40B4-BE49-F238E27FC236}">
                <a16:creationId xmlns:a16="http://schemas.microsoft.com/office/drawing/2014/main" id="{14C6C7D1-606C-5FCC-3506-DFAADFFBD30F}"/>
              </a:ext>
            </a:extLst>
          </p:cNvPr>
          <p:cNvSpPr txBox="1"/>
          <p:nvPr/>
        </p:nvSpPr>
        <p:spPr>
          <a:xfrm>
            <a:off x="550164" y="1721632"/>
            <a:ext cx="2610479" cy="3477875"/>
          </a:xfrm>
          <a:prstGeom prst="rect">
            <a:avLst/>
          </a:prstGeom>
          <a:noFill/>
        </p:spPr>
        <p:txBody>
          <a:bodyPr wrap="square">
            <a:spAutoFit/>
          </a:bodyPr>
          <a:lstStyle/>
          <a:p>
            <a:r>
              <a:rPr lang="en-US" sz="2000">
                <a:solidFill>
                  <a:srgbClr val="0D004D"/>
                </a:solidFill>
              </a:rPr>
              <a:t>Login using Classlink and find the Pearson Launchpad app</a:t>
            </a:r>
          </a:p>
          <a:p>
            <a:pPr marL="285750" indent="-285750">
              <a:buFont typeface="Arial" panose="020B0604020202020204" pitchFamily="34" charset="0"/>
              <a:buChar char="•"/>
            </a:pPr>
            <a:endParaRPr lang="en-US" sz="2000">
              <a:solidFill>
                <a:srgbClr val="0D004D"/>
              </a:solidFill>
            </a:endParaRPr>
          </a:p>
          <a:p>
            <a:endParaRPr lang="en-US" sz="2000">
              <a:solidFill>
                <a:srgbClr val="0D004D"/>
              </a:solidFill>
            </a:endParaRPr>
          </a:p>
          <a:p>
            <a:r>
              <a:rPr lang="en-US" sz="2000">
                <a:solidFill>
                  <a:srgbClr val="0D004D"/>
                </a:solidFill>
              </a:rPr>
              <a:t>Select </a:t>
            </a:r>
            <a:r>
              <a:rPr lang="en-US" sz="2000" b="1">
                <a:solidFill>
                  <a:srgbClr val="0D004D"/>
                </a:solidFill>
              </a:rPr>
              <a:t>subject</a:t>
            </a:r>
            <a:r>
              <a:rPr lang="en-US" sz="2000">
                <a:solidFill>
                  <a:srgbClr val="0D004D"/>
                </a:solidFill>
              </a:rPr>
              <a:t> </a:t>
            </a:r>
          </a:p>
          <a:p>
            <a:endParaRPr lang="en-US" sz="2000">
              <a:solidFill>
                <a:srgbClr val="0D004D"/>
              </a:solidFill>
            </a:endParaRPr>
          </a:p>
          <a:p>
            <a:r>
              <a:rPr lang="en-US" sz="2000">
                <a:solidFill>
                  <a:srgbClr val="0D004D"/>
                </a:solidFill>
              </a:rPr>
              <a:t>Separated by Seasonal Screeners and Checks</a:t>
            </a:r>
          </a:p>
        </p:txBody>
      </p:sp>
      <p:pic>
        <p:nvPicPr>
          <p:cNvPr id="9" name="Picture 8">
            <a:extLst>
              <a:ext uri="{FF2B5EF4-FFF2-40B4-BE49-F238E27FC236}">
                <a16:creationId xmlns:a16="http://schemas.microsoft.com/office/drawing/2014/main" id="{D71CB41E-DA97-12A3-CA78-831D06CCA36E}"/>
              </a:ext>
            </a:extLst>
          </p:cNvPr>
          <p:cNvPicPr>
            <a:picLocks noChangeAspect="1"/>
          </p:cNvPicPr>
          <p:nvPr/>
        </p:nvPicPr>
        <p:blipFill>
          <a:blip r:embed="rId3"/>
          <a:stretch>
            <a:fillRect/>
          </a:stretch>
        </p:blipFill>
        <p:spPr>
          <a:xfrm>
            <a:off x="3396095" y="1721632"/>
            <a:ext cx="8245741" cy="4368046"/>
          </a:xfrm>
          <a:prstGeom prst="roundRect">
            <a:avLst>
              <a:gd name="adj" fmla="val 4835"/>
            </a:avLst>
          </a:prstGeom>
          <a:ln>
            <a:solidFill>
              <a:srgbClr val="0D004D"/>
            </a:solidFill>
          </a:ln>
        </p:spPr>
      </p:pic>
      <p:pic>
        <p:nvPicPr>
          <p:cNvPr id="11" name="Picture 10">
            <a:extLst>
              <a:ext uri="{FF2B5EF4-FFF2-40B4-BE49-F238E27FC236}">
                <a16:creationId xmlns:a16="http://schemas.microsoft.com/office/drawing/2014/main" id="{6BEE2A87-6CCB-FC30-F2A3-7400A7172EA7}"/>
              </a:ext>
            </a:extLst>
          </p:cNvPr>
          <p:cNvPicPr>
            <a:picLocks noChangeAspect="1"/>
          </p:cNvPicPr>
          <p:nvPr/>
        </p:nvPicPr>
        <p:blipFill>
          <a:blip r:embed="rId4"/>
          <a:stretch>
            <a:fillRect/>
          </a:stretch>
        </p:blipFill>
        <p:spPr>
          <a:xfrm>
            <a:off x="3396095" y="1451114"/>
            <a:ext cx="8245741" cy="4865422"/>
          </a:xfrm>
          <a:prstGeom prst="roundRect">
            <a:avLst>
              <a:gd name="adj" fmla="val 8261"/>
            </a:avLst>
          </a:prstGeom>
          <a:ln>
            <a:solidFill>
              <a:srgbClr val="0D004D"/>
            </a:solidFill>
          </a:ln>
        </p:spPr>
      </p:pic>
    </p:spTree>
    <p:extLst>
      <p:ext uri="{BB962C8B-B14F-4D97-AF65-F5344CB8AC3E}">
        <p14:creationId xmlns:p14="http://schemas.microsoft.com/office/powerpoint/2010/main" val="203306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682E-06A9-E8BF-0868-1087FBB7E5D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2428DB9F-9179-5320-0483-0C1F7D064861}"/>
              </a:ext>
            </a:extLst>
          </p:cNvPr>
          <p:cNvSpPr>
            <a:spLocks noGrp="1"/>
          </p:cNvSpPr>
          <p:nvPr>
            <p:ph type="body" sz="quarter" idx="27"/>
          </p:nvPr>
        </p:nvSpPr>
        <p:spPr/>
        <p:txBody>
          <a:bodyPr/>
          <a:lstStyle/>
          <a:p>
            <a:r>
              <a:rPr lang="en-US" dirty="0"/>
              <a:t>Navvy+ formative: Student experience</a:t>
            </a:r>
          </a:p>
        </p:txBody>
      </p:sp>
      <p:sp>
        <p:nvSpPr>
          <p:cNvPr id="6" name="Title 5">
            <a:extLst>
              <a:ext uri="{FF2B5EF4-FFF2-40B4-BE49-F238E27FC236}">
                <a16:creationId xmlns:a16="http://schemas.microsoft.com/office/drawing/2014/main" id="{5A38419A-7BAF-94CA-2E74-0190B25C4EC9}"/>
              </a:ext>
            </a:extLst>
          </p:cNvPr>
          <p:cNvSpPr>
            <a:spLocks noGrp="1"/>
          </p:cNvSpPr>
          <p:nvPr>
            <p:ph type="title"/>
          </p:nvPr>
        </p:nvSpPr>
        <p:spPr/>
        <p:txBody>
          <a:bodyPr/>
          <a:lstStyle/>
          <a:p>
            <a:r>
              <a:rPr lang="en-US"/>
              <a:t>Item types</a:t>
            </a:r>
          </a:p>
        </p:txBody>
      </p:sp>
      <p:sp>
        <p:nvSpPr>
          <p:cNvPr id="2" name="Footer Placeholder 6">
            <a:extLst>
              <a:ext uri="{FF2B5EF4-FFF2-40B4-BE49-F238E27FC236}">
                <a16:creationId xmlns:a16="http://schemas.microsoft.com/office/drawing/2014/main" id="{6DE69A23-6C86-B89F-1719-BDED2E20B0AC}"/>
              </a:ext>
            </a:extLst>
          </p:cNvPr>
          <p:cNvSpPr>
            <a:spLocks noGrp="1"/>
          </p:cNvSpPr>
          <p:nvPr>
            <p:ph type="ftr" sz="quarter" idx="11"/>
          </p:nvPr>
        </p:nvSpPr>
        <p:spPr>
          <a:xfrm>
            <a:off x="550164" y="6439710"/>
            <a:ext cx="5545836" cy="418289"/>
          </a:xfrm>
        </p:spPr>
        <p:txBody>
          <a:bodyPr/>
          <a:lstStyle/>
          <a:p>
            <a:r>
              <a:rPr lang="en-US" dirty="0"/>
              <a:t>Copyright 2026 Pearson. All rights reserved. Materials for use by DoWEA during the 2026-2027 school year.</a:t>
            </a:r>
          </a:p>
        </p:txBody>
      </p:sp>
      <p:sp>
        <p:nvSpPr>
          <p:cNvPr id="4" name="Slide Number Placeholder 7">
            <a:extLst>
              <a:ext uri="{FF2B5EF4-FFF2-40B4-BE49-F238E27FC236}">
                <a16:creationId xmlns:a16="http://schemas.microsoft.com/office/drawing/2014/main" id="{BE00B541-DF0C-668F-C451-D432CE5BEB90}"/>
              </a:ext>
            </a:extLst>
          </p:cNvPr>
          <p:cNvSpPr>
            <a:spLocks noGrp="1"/>
          </p:cNvSpPr>
          <p:nvPr>
            <p:ph type="sldNum" sz="quarter" idx="12"/>
          </p:nvPr>
        </p:nvSpPr>
        <p:spPr/>
        <p:txBody>
          <a:bodyPr/>
          <a:lstStyle/>
          <a:p>
            <a:fld id="{27BB625B-AB5A-C845-B50B-ED205C3DDF7A}" type="slidenum">
              <a:rPr lang="en-US" noProof="0" smtClean="0"/>
              <a:pPr/>
              <a:t>34</a:t>
            </a:fld>
            <a:endParaRPr lang="en-US" noProof="0"/>
          </a:p>
        </p:txBody>
      </p:sp>
      <p:grpSp>
        <p:nvGrpSpPr>
          <p:cNvPr id="3" name="Group 2">
            <a:extLst>
              <a:ext uri="{FF2B5EF4-FFF2-40B4-BE49-F238E27FC236}">
                <a16:creationId xmlns:a16="http://schemas.microsoft.com/office/drawing/2014/main" id="{6B8EC5C1-C994-5635-66D7-73B086C29F7C}"/>
              </a:ext>
            </a:extLst>
          </p:cNvPr>
          <p:cNvGrpSpPr/>
          <p:nvPr/>
        </p:nvGrpSpPr>
        <p:grpSpPr>
          <a:xfrm>
            <a:off x="481417" y="1566767"/>
            <a:ext cx="11229166" cy="4724169"/>
            <a:chOff x="481417" y="1566767"/>
            <a:chExt cx="11229166" cy="4724169"/>
          </a:xfrm>
        </p:grpSpPr>
        <p:graphicFrame>
          <p:nvGraphicFramePr>
            <p:cNvPr id="11" name="Content Placeholder 3">
              <a:extLst>
                <a:ext uri="{FF2B5EF4-FFF2-40B4-BE49-F238E27FC236}">
                  <a16:creationId xmlns:a16="http://schemas.microsoft.com/office/drawing/2014/main" id="{AEECDD91-789E-0E6C-4C2D-71487AA7E452}"/>
                </a:ext>
              </a:extLst>
            </p:cNvPr>
            <p:cNvGraphicFramePr>
              <a:graphicFrameLocks/>
            </p:cNvGraphicFramePr>
            <p:nvPr>
              <p:extLst>
                <p:ext uri="{D42A27DB-BD31-4B8C-83A1-F6EECF244321}">
                  <p14:modId xmlns:p14="http://schemas.microsoft.com/office/powerpoint/2010/main" val="1328846907"/>
                </p:ext>
              </p:extLst>
            </p:nvPr>
          </p:nvGraphicFramePr>
          <p:xfrm>
            <a:off x="481417" y="1566767"/>
            <a:ext cx="11229166" cy="4724169"/>
          </p:xfrm>
          <a:graphic>
            <a:graphicData uri="http://schemas.openxmlformats.org/drawingml/2006/table">
              <a:tbl>
                <a:tblPr bandRow="1">
                  <a:tableStyleId>{5C22544A-7EE6-4342-B048-85BDC9FD1C3A}</a:tableStyleId>
                </a:tblPr>
                <a:tblGrid>
                  <a:gridCol w="2307166">
                    <a:extLst>
                      <a:ext uri="{9D8B030D-6E8A-4147-A177-3AD203B41FA5}">
                        <a16:colId xmlns:a16="http://schemas.microsoft.com/office/drawing/2014/main" val="3384095714"/>
                      </a:ext>
                    </a:extLst>
                  </a:gridCol>
                  <a:gridCol w="2230500">
                    <a:extLst>
                      <a:ext uri="{9D8B030D-6E8A-4147-A177-3AD203B41FA5}">
                        <a16:colId xmlns:a16="http://schemas.microsoft.com/office/drawing/2014/main" val="3063543042"/>
                      </a:ext>
                    </a:extLst>
                  </a:gridCol>
                  <a:gridCol w="2230500">
                    <a:extLst>
                      <a:ext uri="{9D8B030D-6E8A-4147-A177-3AD203B41FA5}">
                        <a16:colId xmlns:a16="http://schemas.microsoft.com/office/drawing/2014/main" val="2320369805"/>
                      </a:ext>
                    </a:extLst>
                  </a:gridCol>
                  <a:gridCol w="2230500">
                    <a:extLst>
                      <a:ext uri="{9D8B030D-6E8A-4147-A177-3AD203B41FA5}">
                        <a16:colId xmlns:a16="http://schemas.microsoft.com/office/drawing/2014/main" val="3083678839"/>
                      </a:ext>
                    </a:extLst>
                  </a:gridCol>
                  <a:gridCol w="2230500">
                    <a:extLst>
                      <a:ext uri="{9D8B030D-6E8A-4147-A177-3AD203B41FA5}">
                        <a16:colId xmlns:a16="http://schemas.microsoft.com/office/drawing/2014/main" val="2974744576"/>
                      </a:ext>
                    </a:extLst>
                  </a:gridCol>
                </a:tblGrid>
                <a:tr h="532726">
                  <a:tc>
                    <a:txBody>
                      <a:bodyPr/>
                      <a:lstStyle/>
                      <a:p>
                        <a:pPr lvl="0" algn="ctr">
                          <a:buNone/>
                        </a:pPr>
                        <a:r>
                          <a:rPr lang="en-US" sz="1600" b="1" i="0" u="none" strike="noStrike" baseline="0" noProof="0">
                            <a:solidFill>
                              <a:srgbClr val="0D004D"/>
                            </a:solidFill>
                            <a:latin typeface="+mj-lt"/>
                          </a:rPr>
                          <a:t>Multiple Choice/ Multiple Select</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Text Entry</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Gap Match</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Basic Match</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Ordered Lists</a:t>
                        </a:r>
                        <a:endParaRPr lang="en-US" sz="2400">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84235246"/>
                    </a:ext>
                  </a:extLst>
                </a:tr>
                <a:tr h="1817108">
                  <a:tc>
                    <a:txBody>
                      <a:bodyPr/>
                      <a:lstStyle/>
                      <a:p>
                        <a:pPr lvl="0" algn="ctr">
                          <a:lnSpc>
                            <a:spcPct val="100000"/>
                          </a:lnSpc>
                          <a:spcBef>
                            <a:spcPts val="0"/>
                          </a:spcBef>
                          <a:spcAft>
                            <a:spcPts val="0"/>
                          </a:spcAft>
                          <a:buNone/>
                        </a:pPr>
                        <a:endParaRPr lang="en-US" sz="1200" b="1" i="0" u="none" strike="noStrike" noProof="0">
                          <a:solidFill>
                            <a:srgbClr val="000000"/>
                          </a:solidFill>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lvl="0" indent="0" algn="ctr">
                          <a:buNone/>
                        </a:pPr>
                        <a:endParaRPr lang="en-US" sz="1200" b="1" i="0" u="none" strike="noStrike" noProof="0">
                          <a:solidFill>
                            <a:srgbClr val="000000"/>
                          </a:solidFill>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4286628"/>
                    </a:ext>
                  </a:extLst>
                </a:tr>
                <a:tr h="510833">
                  <a:tc>
                    <a:txBody>
                      <a:bodyPr/>
                      <a:lstStyle/>
                      <a:p>
                        <a:pPr lvl="0" algn="ctr">
                          <a:buNone/>
                        </a:pPr>
                        <a:r>
                          <a:rPr lang="en-US" sz="1600" b="1" i="0" u="none" strike="noStrike" noProof="0">
                            <a:solidFill>
                              <a:srgbClr val="0D004D"/>
                            </a:solidFill>
                            <a:latin typeface="+mj-lt"/>
                          </a:rPr>
                          <a:t>Inline Choice</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Hot Spot</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lnSpc>
                            <a:spcPct val="100000"/>
                          </a:lnSpc>
                          <a:spcBef>
                            <a:spcPts val="0"/>
                          </a:spcBef>
                          <a:spcAft>
                            <a:spcPts val="0"/>
                          </a:spcAft>
                          <a:buNone/>
                        </a:pPr>
                        <a:r>
                          <a:rPr lang="en-US" sz="1600" b="1" i="0" u="none" strike="noStrike" noProof="0">
                            <a:solidFill>
                              <a:srgbClr val="0D004D"/>
                            </a:solidFill>
                            <a:latin typeface="+mj-lt"/>
                          </a:rPr>
                          <a:t>Graphic Gap Match</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Hot Text</a:t>
                        </a:r>
                        <a:endParaRPr lang="en-US" sz="1600" b="1">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r>
                          <a:rPr lang="en-US" sz="1600" b="1" i="0" u="none" strike="noStrike" noProof="0">
                            <a:solidFill>
                              <a:srgbClr val="0D004D"/>
                            </a:solidFill>
                            <a:latin typeface="+mj-lt"/>
                          </a:rPr>
                          <a:t>Tabular Match</a:t>
                        </a:r>
                        <a:endParaRPr lang="en-US" sz="2400">
                          <a:solidFill>
                            <a:srgbClr val="0D004D"/>
                          </a:solidFill>
                          <a:latin typeface="+mj-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6984788"/>
                    </a:ext>
                  </a:extLst>
                </a:tr>
                <a:tr h="1817108">
                  <a:tc>
                    <a:txBody>
                      <a:bodyPr/>
                      <a:lstStyle/>
                      <a:p>
                        <a:pPr lvl="0" algn="ctr">
                          <a:buNone/>
                        </a:pPr>
                        <a:endParaRPr lang="en-US" sz="1200" b="1" i="0" u="none" strike="noStrike" noProof="0">
                          <a:solidFill>
                            <a:srgbClr val="000000"/>
                          </a:solidFill>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endParaRPr lang="en-US" sz="1200" b="1" i="0" u="none" strike="noStrike" noProof="0">
                          <a:solidFill>
                            <a:srgbClr val="000000"/>
                          </a:solidFill>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lvl="0" algn="ctr">
                          <a:buNone/>
                        </a:pPr>
                        <a:endParaRPr lang="en-US" sz="1200" b="1">
                          <a:latin typeface="Open Sans Ligh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2924376"/>
                    </a:ext>
                  </a:extLst>
                </a:tr>
              </a:tbl>
            </a:graphicData>
          </a:graphic>
        </p:graphicFrame>
        <p:pic>
          <p:nvPicPr>
            <p:cNvPr id="12" name="Picture 11" descr="A screenshot of a computer&#10;&#10;Description automatically generated">
              <a:extLst>
                <a:ext uri="{FF2B5EF4-FFF2-40B4-BE49-F238E27FC236}">
                  <a16:creationId xmlns:a16="http://schemas.microsoft.com/office/drawing/2014/main" id="{D7862CC6-DD1C-F63D-41F1-A1F33F6FE72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12"/>
            <a:stretch/>
          </p:blipFill>
          <p:spPr>
            <a:xfrm>
              <a:off x="606025" y="2288121"/>
              <a:ext cx="2074385" cy="1374840"/>
            </a:xfrm>
            <a:prstGeom prst="rect">
              <a:avLst/>
            </a:prstGeom>
            <a:ln>
              <a:solidFill>
                <a:srgbClr val="0D004D"/>
              </a:solidFill>
            </a:ln>
          </p:spPr>
        </p:pic>
        <p:pic>
          <p:nvPicPr>
            <p:cNvPr id="13" name="Picture 12" descr="A screenshot of a computer&#10;&#10;Description automatically generated">
              <a:extLst>
                <a:ext uri="{FF2B5EF4-FFF2-40B4-BE49-F238E27FC236}">
                  <a16:creationId xmlns:a16="http://schemas.microsoft.com/office/drawing/2014/main" id="{B1CE1A35-597E-800C-155E-3A516922169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933" r="933"/>
            <a:stretch/>
          </p:blipFill>
          <p:spPr>
            <a:xfrm>
              <a:off x="2867542" y="2583702"/>
              <a:ext cx="2009294" cy="647239"/>
            </a:xfrm>
            <a:prstGeom prst="rect">
              <a:avLst/>
            </a:prstGeom>
            <a:ln>
              <a:solidFill>
                <a:srgbClr val="0D004D"/>
              </a:solidFill>
            </a:ln>
          </p:spPr>
        </p:pic>
        <p:pic>
          <p:nvPicPr>
            <p:cNvPr id="14" name="Picture 13" descr="A screenshot of a computer&#10;&#10;Description automatically generated">
              <a:extLst>
                <a:ext uri="{FF2B5EF4-FFF2-40B4-BE49-F238E27FC236}">
                  <a16:creationId xmlns:a16="http://schemas.microsoft.com/office/drawing/2014/main" id="{5F9AE188-C57C-BC2C-F384-0281A4BDEDA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6132" y="4712802"/>
              <a:ext cx="2068047" cy="1080401"/>
            </a:xfrm>
            <a:prstGeom prst="rect">
              <a:avLst/>
            </a:prstGeom>
            <a:ln>
              <a:solidFill>
                <a:srgbClr val="0D004D"/>
              </a:solidFill>
            </a:ln>
          </p:spPr>
        </p:pic>
        <p:pic>
          <p:nvPicPr>
            <p:cNvPr id="15" name="Picture 14" descr="A screenshot of a computer&#10;&#10;Description automatically generated">
              <a:extLst>
                <a:ext uri="{FF2B5EF4-FFF2-40B4-BE49-F238E27FC236}">
                  <a16:creationId xmlns:a16="http://schemas.microsoft.com/office/drawing/2014/main" id="{019FF009-B893-3BED-C002-2F81884A04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31722" y="2488911"/>
              <a:ext cx="2032001" cy="826013"/>
            </a:xfrm>
            <a:prstGeom prst="rect">
              <a:avLst/>
            </a:prstGeom>
            <a:ln>
              <a:solidFill>
                <a:srgbClr val="0D004D"/>
              </a:solidFill>
            </a:ln>
          </p:spPr>
        </p:pic>
        <p:pic>
          <p:nvPicPr>
            <p:cNvPr id="16" name="Picture 15" descr="A screen shot of a chart&#10;&#10;Description automatically generated">
              <a:extLst>
                <a:ext uri="{FF2B5EF4-FFF2-40B4-BE49-F238E27FC236}">
                  <a16:creationId xmlns:a16="http://schemas.microsoft.com/office/drawing/2014/main" id="{778ABFEB-2F88-3AE9-2109-65C55C051D7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567333" y="4748967"/>
              <a:ext cx="2017889" cy="1016515"/>
            </a:xfrm>
            <a:prstGeom prst="rect">
              <a:avLst/>
            </a:prstGeom>
            <a:ln>
              <a:solidFill>
                <a:srgbClr val="0D004D"/>
              </a:solidFill>
            </a:ln>
          </p:spPr>
        </p:pic>
        <p:pic>
          <p:nvPicPr>
            <p:cNvPr id="17" name="Picture 16" descr="A screenshot of a computer&#10;&#10;Description automatically generated">
              <a:extLst>
                <a:ext uri="{FF2B5EF4-FFF2-40B4-BE49-F238E27FC236}">
                  <a16:creationId xmlns:a16="http://schemas.microsoft.com/office/drawing/2014/main" id="{B61411B0-8740-EFE1-2659-0BDC76C2B4B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1204" b="1204"/>
            <a:stretch/>
          </p:blipFill>
          <p:spPr>
            <a:xfrm>
              <a:off x="5037667" y="2441668"/>
              <a:ext cx="2116666" cy="926221"/>
            </a:xfrm>
            <a:prstGeom prst="rect">
              <a:avLst/>
            </a:prstGeom>
            <a:ln>
              <a:solidFill>
                <a:srgbClr val="0D004D"/>
              </a:solidFill>
            </a:ln>
          </p:spPr>
        </p:pic>
        <p:pic>
          <p:nvPicPr>
            <p:cNvPr id="18" name="Picture 17" descr="A diagram of a timeline&#10;&#10;Description automatically generated">
              <a:extLst>
                <a:ext uri="{FF2B5EF4-FFF2-40B4-BE49-F238E27FC236}">
                  <a16:creationId xmlns:a16="http://schemas.microsoft.com/office/drawing/2014/main" id="{925BF74E-4A3C-9EA1-CF83-3A5950DC50D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38648" y="4721418"/>
              <a:ext cx="1958749" cy="1143878"/>
            </a:xfrm>
            <a:prstGeom prst="rect">
              <a:avLst/>
            </a:prstGeom>
            <a:ln>
              <a:solidFill>
                <a:srgbClr val="0D004D"/>
              </a:solidFill>
            </a:ln>
          </p:spPr>
        </p:pic>
        <p:pic>
          <p:nvPicPr>
            <p:cNvPr id="19" name="Picture 18" descr="A map of the united kingdom with planes flying&#10;&#10;Description automatically generated">
              <a:extLst>
                <a:ext uri="{FF2B5EF4-FFF2-40B4-BE49-F238E27FC236}">
                  <a16:creationId xmlns:a16="http://schemas.microsoft.com/office/drawing/2014/main" id="{B2B493EF-239C-6D8E-6BE4-A44977ED618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53353" y="4557251"/>
              <a:ext cx="1035120" cy="1468894"/>
            </a:xfrm>
            <a:prstGeom prst="rect">
              <a:avLst/>
            </a:prstGeom>
            <a:ln>
              <a:solidFill>
                <a:srgbClr val="0D004D"/>
              </a:solidFill>
            </a:ln>
          </p:spPr>
        </p:pic>
        <p:pic>
          <p:nvPicPr>
            <p:cNvPr id="20" name="Picture 19" descr="A screenshot of a computer error&#10;&#10;Description automatically generated">
              <a:extLst>
                <a:ext uri="{FF2B5EF4-FFF2-40B4-BE49-F238E27FC236}">
                  <a16:creationId xmlns:a16="http://schemas.microsoft.com/office/drawing/2014/main" id="{BD57DC1D-0A29-00B7-35ED-34D36A345C21}"/>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2385" r="2385"/>
            <a:stretch/>
          </p:blipFill>
          <p:spPr>
            <a:xfrm>
              <a:off x="7333598" y="4810426"/>
              <a:ext cx="2029433" cy="893352"/>
            </a:xfrm>
            <a:prstGeom prst="rect">
              <a:avLst/>
            </a:prstGeom>
            <a:ln>
              <a:solidFill>
                <a:srgbClr val="0D004D"/>
              </a:solidFill>
            </a:ln>
          </p:spPr>
        </p:pic>
        <p:pic>
          <p:nvPicPr>
            <p:cNvPr id="21" name="Picture 20" descr="A screenshot of a video game&#10;&#10;Description automatically generated">
              <a:extLst>
                <a:ext uri="{FF2B5EF4-FFF2-40B4-BE49-F238E27FC236}">
                  <a16:creationId xmlns:a16="http://schemas.microsoft.com/office/drawing/2014/main" id="{1184322B-232C-3817-C7D8-DB50A389D7CC}"/>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9571749" y="2357929"/>
              <a:ext cx="2007113" cy="1245637"/>
            </a:xfrm>
            <a:prstGeom prst="rect">
              <a:avLst/>
            </a:prstGeom>
            <a:ln>
              <a:solidFill>
                <a:srgbClr val="0D004D"/>
              </a:solidFill>
            </a:ln>
          </p:spPr>
        </p:pic>
      </p:grpSp>
    </p:spTree>
    <p:extLst>
      <p:ext uri="{BB962C8B-B14F-4D97-AF65-F5344CB8AC3E}">
        <p14:creationId xmlns:p14="http://schemas.microsoft.com/office/powerpoint/2010/main" val="1815565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ED2361-C21F-C548-1399-8AFB3E192C3D}"/>
              </a:ext>
            </a:extLst>
          </p:cNvPr>
          <p:cNvSpPr>
            <a:spLocks noGrp="1"/>
          </p:cNvSpPr>
          <p:nvPr>
            <p:ph type="body" sz="quarter" idx="27"/>
          </p:nvPr>
        </p:nvSpPr>
        <p:spPr/>
        <p:txBody>
          <a:bodyPr/>
          <a:lstStyle/>
          <a:p>
            <a:r>
              <a:rPr lang="en-US" dirty="0"/>
              <a:t>Navvy+ formative: Student experience</a:t>
            </a:r>
          </a:p>
        </p:txBody>
      </p:sp>
      <p:sp>
        <p:nvSpPr>
          <p:cNvPr id="3" name="Title 2">
            <a:extLst>
              <a:ext uri="{FF2B5EF4-FFF2-40B4-BE49-F238E27FC236}">
                <a16:creationId xmlns:a16="http://schemas.microsoft.com/office/drawing/2014/main" id="{1C21C241-AFA7-E4F3-7605-9BD59D61D16B}"/>
              </a:ext>
            </a:extLst>
          </p:cNvPr>
          <p:cNvSpPr>
            <a:spLocks noGrp="1"/>
          </p:cNvSpPr>
          <p:nvPr>
            <p:ph type="title"/>
          </p:nvPr>
        </p:nvSpPr>
        <p:spPr/>
        <p:txBody>
          <a:bodyPr/>
          <a:lstStyle/>
          <a:p>
            <a:r>
              <a:rPr lang="en-US"/>
              <a:t>Accessibility options: By roster</a:t>
            </a:r>
          </a:p>
        </p:txBody>
      </p:sp>
      <p:sp>
        <p:nvSpPr>
          <p:cNvPr id="4" name="Footer Placeholder 3">
            <a:extLst>
              <a:ext uri="{FF2B5EF4-FFF2-40B4-BE49-F238E27FC236}">
                <a16:creationId xmlns:a16="http://schemas.microsoft.com/office/drawing/2014/main" id="{B6A0FD14-0949-95E0-2061-F2FE052F8438}"/>
              </a:ext>
            </a:extLst>
          </p:cNvPr>
          <p:cNvSpPr>
            <a:spLocks noGrp="1"/>
          </p:cNvSpPr>
          <p:nvPr>
            <p:ph type="ftr" sz="quarter" idx="11"/>
          </p:nvPr>
        </p:nvSpPr>
        <p:spPr>
          <a:xfrm>
            <a:off x="550164" y="6439710"/>
            <a:ext cx="55458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ADE60F39-11E2-ACEC-1B23-C837D61C389B}"/>
              </a:ext>
            </a:extLst>
          </p:cNvPr>
          <p:cNvSpPr>
            <a:spLocks noGrp="1"/>
          </p:cNvSpPr>
          <p:nvPr>
            <p:ph type="sldNum" sz="quarter" idx="12"/>
          </p:nvPr>
        </p:nvSpPr>
        <p:spPr/>
        <p:txBody>
          <a:bodyPr/>
          <a:lstStyle/>
          <a:p>
            <a:fld id="{27BB625B-AB5A-C845-B50B-ED205C3DDF7A}" type="slidenum">
              <a:rPr lang="en-US" noProof="0" smtClean="0"/>
              <a:t>35</a:t>
            </a:fld>
            <a:endParaRPr lang="en-US" noProof="0"/>
          </a:p>
        </p:txBody>
      </p:sp>
      <p:pic>
        <p:nvPicPr>
          <p:cNvPr id="7" name="Picture 6">
            <a:extLst>
              <a:ext uri="{FF2B5EF4-FFF2-40B4-BE49-F238E27FC236}">
                <a16:creationId xmlns:a16="http://schemas.microsoft.com/office/drawing/2014/main" id="{E667816A-ED94-5FD8-D903-DFD7B95F853D}"/>
              </a:ext>
            </a:extLst>
          </p:cNvPr>
          <p:cNvPicPr>
            <a:picLocks noChangeAspect="1"/>
          </p:cNvPicPr>
          <p:nvPr/>
        </p:nvPicPr>
        <p:blipFill>
          <a:blip r:embed="rId3"/>
          <a:stretch>
            <a:fillRect/>
          </a:stretch>
        </p:blipFill>
        <p:spPr>
          <a:xfrm>
            <a:off x="6096000" y="1675288"/>
            <a:ext cx="5916809" cy="4137592"/>
          </a:xfrm>
          <a:prstGeom prst="roundRect">
            <a:avLst>
              <a:gd name="adj" fmla="val 3923"/>
            </a:avLst>
          </a:prstGeom>
          <a:ln>
            <a:solidFill>
              <a:srgbClr val="0D004D"/>
            </a:solidFill>
          </a:ln>
        </p:spPr>
      </p:pic>
      <p:pic>
        <p:nvPicPr>
          <p:cNvPr id="9" name="Picture 8">
            <a:extLst>
              <a:ext uri="{FF2B5EF4-FFF2-40B4-BE49-F238E27FC236}">
                <a16:creationId xmlns:a16="http://schemas.microsoft.com/office/drawing/2014/main" id="{D64D4B20-ED9D-5C58-9AD8-2715D52953CB}"/>
              </a:ext>
            </a:extLst>
          </p:cNvPr>
          <p:cNvPicPr>
            <a:picLocks noChangeAspect="1"/>
          </p:cNvPicPr>
          <p:nvPr/>
        </p:nvPicPr>
        <p:blipFill>
          <a:blip r:embed="rId4"/>
          <a:srcRect/>
          <a:stretch/>
        </p:blipFill>
        <p:spPr>
          <a:xfrm>
            <a:off x="225912" y="2579354"/>
            <a:ext cx="5741540" cy="2329460"/>
          </a:xfrm>
          <a:prstGeom prst="roundRect">
            <a:avLst>
              <a:gd name="adj" fmla="val 3773"/>
            </a:avLst>
          </a:prstGeom>
          <a:ln>
            <a:solidFill>
              <a:srgbClr val="0D004D"/>
            </a:solidFill>
          </a:ln>
          <a:effectLst>
            <a:outerShdw blurRad="63500" sx="101000" sy="101000" algn="ctr" rotWithShape="0">
              <a:schemeClr val="bg2">
                <a:alpha val="40000"/>
              </a:schemeClr>
            </a:outerShdw>
          </a:effectLst>
        </p:spPr>
      </p:pic>
      <p:pic>
        <p:nvPicPr>
          <p:cNvPr id="11" name="Graphic 10" descr="Line arrow: Clockwise curve outline">
            <a:extLst>
              <a:ext uri="{FF2B5EF4-FFF2-40B4-BE49-F238E27FC236}">
                <a16:creationId xmlns:a16="http://schemas.microsoft.com/office/drawing/2014/main" id="{DA933477-BAF6-35C1-FB55-B125C478F14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563350">
            <a:off x="5288950" y="2549642"/>
            <a:ext cx="914400" cy="914400"/>
          </a:xfrm>
          <a:prstGeom prst="rect">
            <a:avLst/>
          </a:prstGeom>
        </p:spPr>
      </p:pic>
      <p:sp>
        <p:nvSpPr>
          <p:cNvPr id="13" name="Oval 12">
            <a:extLst>
              <a:ext uri="{FF2B5EF4-FFF2-40B4-BE49-F238E27FC236}">
                <a16:creationId xmlns:a16="http://schemas.microsoft.com/office/drawing/2014/main" id="{FF0339EC-66E4-06B6-2E6C-E00E31702075}"/>
              </a:ext>
            </a:extLst>
          </p:cNvPr>
          <p:cNvSpPr/>
          <p:nvPr/>
        </p:nvSpPr>
        <p:spPr>
          <a:xfrm>
            <a:off x="4789348" y="3255464"/>
            <a:ext cx="956802" cy="347071"/>
          </a:xfrm>
          <a:custGeom>
            <a:avLst/>
            <a:gdLst>
              <a:gd name="csX0" fmla="*/ 0 w 956802"/>
              <a:gd name="csY0" fmla="*/ 173536 h 347071"/>
              <a:gd name="csX1" fmla="*/ 478401 w 956802"/>
              <a:gd name="csY1" fmla="*/ 0 h 347071"/>
              <a:gd name="csX2" fmla="*/ 956802 w 956802"/>
              <a:gd name="csY2" fmla="*/ 173536 h 347071"/>
              <a:gd name="csX3" fmla="*/ 478401 w 956802"/>
              <a:gd name="csY3" fmla="*/ 347072 h 347071"/>
              <a:gd name="csX4" fmla="*/ 0 w 956802"/>
              <a:gd name="csY4" fmla="*/ 173536 h 347071"/>
            </a:gdLst>
            <a:ahLst/>
            <a:cxnLst>
              <a:cxn ang="0">
                <a:pos x="csX0" y="csY0"/>
              </a:cxn>
              <a:cxn ang="0">
                <a:pos x="csX1" y="csY1"/>
              </a:cxn>
              <a:cxn ang="0">
                <a:pos x="csX2" y="csY2"/>
              </a:cxn>
              <a:cxn ang="0">
                <a:pos x="csX3" y="csY3"/>
              </a:cxn>
              <a:cxn ang="0">
                <a:pos x="csX4" y="csY4"/>
              </a:cxn>
            </a:cxnLst>
            <a:rect l="l" t="t" r="r" b="b"/>
            <a:pathLst>
              <a:path w="956802" h="347071" extrusionOk="0">
                <a:moveTo>
                  <a:pt x="0" y="173536"/>
                </a:moveTo>
                <a:cubicBezTo>
                  <a:pt x="-11242" y="56965"/>
                  <a:pt x="229129" y="-6663"/>
                  <a:pt x="478401" y="0"/>
                </a:cubicBezTo>
                <a:cubicBezTo>
                  <a:pt x="751544" y="18929"/>
                  <a:pt x="953480" y="79244"/>
                  <a:pt x="956802" y="173536"/>
                </a:cubicBezTo>
                <a:cubicBezTo>
                  <a:pt x="941358" y="255975"/>
                  <a:pt x="760699" y="340351"/>
                  <a:pt x="478401" y="347072"/>
                </a:cubicBezTo>
                <a:cubicBezTo>
                  <a:pt x="211873" y="344660"/>
                  <a:pt x="12625" y="278944"/>
                  <a:pt x="0" y="173536"/>
                </a:cubicBezTo>
                <a:close/>
              </a:path>
            </a:pathLst>
          </a:custGeom>
          <a:noFill/>
          <a:ln>
            <a:solidFill>
              <a:srgbClr val="512EAB"/>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466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F4A93-1AD4-6893-2F05-478B289DEB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6809BDA-CFEC-D9F4-F51D-505C34646DF7}"/>
              </a:ext>
            </a:extLst>
          </p:cNvPr>
          <p:cNvSpPr>
            <a:spLocks noGrp="1"/>
          </p:cNvSpPr>
          <p:nvPr>
            <p:ph type="body" sz="quarter" idx="27"/>
          </p:nvPr>
        </p:nvSpPr>
        <p:spPr/>
        <p:txBody>
          <a:bodyPr/>
          <a:lstStyle/>
          <a:p>
            <a:r>
              <a:rPr lang="en-US" dirty="0"/>
              <a:t>Navvy+ formative: Student experience</a:t>
            </a:r>
          </a:p>
        </p:txBody>
      </p:sp>
      <p:sp>
        <p:nvSpPr>
          <p:cNvPr id="3" name="Title 2">
            <a:extLst>
              <a:ext uri="{FF2B5EF4-FFF2-40B4-BE49-F238E27FC236}">
                <a16:creationId xmlns:a16="http://schemas.microsoft.com/office/drawing/2014/main" id="{DF234DF5-B1E6-18F6-0AC6-8A222452EC5A}"/>
              </a:ext>
            </a:extLst>
          </p:cNvPr>
          <p:cNvSpPr>
            <a:spLocks noGrp="1"/>
          </p:cNvSpPr>
          <p:nvPr>
            <p:ph type="title"/>
          </p:nvPr>
        </p:nvSpPr>
        <p:spPr/>
        <p:txBody>
          <a:bodyPr/>
          <a:lstStyle/>
          <a:p>
            <a:r>
              <a:rPr lang="en-US"/>
              <a:t>Accessibility options: By student</a:t>
            </a:r>
          </a:p>
        </p:txBody>
      </p:sp>
      <p:sp>
        <p:nvSpPr>
          <p:cNvPr id="4" name="Footer Placeholder 3">
            <a:extLst>
              <a:ext uri="{FF2B5EF4-FFF2-40B4-BE49-F238E27FC236}">
                <a16:creationId xmlns:a16="http://schemas.microsoft.com/office/drawing/2014/main" id="{6CAA20B6-5F20-743E-6AF5-8DC481105CEB}"/>
              </a:ext>
            </a:extLst>
          </p:cNvPr>
          <p:cNvSpPr>
            <a:spLocks noGrp="1"/>
          </p:cNvSpPr>
          <p:nvPr>
            <p:ph type="ftr" sz="quarter" idx="11"/>
          </p:nvPr>
        </p:nvSpPr>
        <p:spPr>
          <a:xfrm>
            <a:off x="550164" y="6439710"/>
            <a:ext cx="5312230"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FC601637-4620-E314-7EDE-69F3D6E6C1E2}"/>
              </a:ext>
            </a:extLst>
          </p:cNvPr>
          <p:cNvSpPr>
            <a:spLocks noGrp="1"/>
          </p:cNvSpPr>
          <p:nvPr>
            <p:ph type="sldNum" sz="quarter" idx="12"/>
          </p:nvPr>
        </p:nvSpPr>
        <p:spPr/>
        <p:txBody>
          <a:bodyPr/>
          <a:lstStyle/>
          <a:p>
            <a:fld id="{27BB625B-AB5A-C845-B50B-ED205C3DDF7A}" type="slidenum">
              <a:rPr lang="en-US" noProof="0" smtClean="0"/>
              <a:t>36</a:t>
            </a:fld>
            <a:endParaRPr lang="en-US" noProof="0"/>
          </a:p>
        </p:txBody>
      </p:sp>
      <p:pic>
        <p:nvPicPr>
          <p:cNvPr id="8" name="Picture 7">
            <a:extLst>
              <a:ext uri="{FF2B5EF4-FFF2-40B4-BE49-F238E27FC236}">
                <a16:creationId xmlns:a16="http://schemas.microsoft.com/office/drawing/2014/main" id="{A6A40C6F-9F48-0667-3E31-01851DC312D8}"/>
              </a:ext>
            </a:extLst>
          </p:cNvPr>
          <p:cNvPicPr>
            <a:picLocks noChangeAspect="1"/>
          </p:cNvPicPr>
          <p:nvPr/>
        </p:nvPicPr>
        <p:blipFill>
          <a:blip r:embed="rId3"/>
          <a:stretch>
            <a:fillRect/>
          </a:stretch>
        </p:blipFill>
        <p:spPr>
          <a:xfrm>
            <a:off x="277817" y="2756546"/>
            <a:ext cx="5663835" cy="2304935"/>
          </a:xfrm>
          <a:prstGeom prst="roundRect">
            <a:avLst/>
          </a:prstGeom>
          <a:ln>
            <a:solidFill>
              <a:srgbClr val="0D004D"/>
            </a:solidFill>
          </a:ln>
        </p:spPr>
      </p:pic>
      <p:pic>
        <p:nvPicPr>
          <p:cNvPr id="11" name="Picture 10">
            <a:extLst>
              <a:ext uri="{FF2B5EF4-FFF2-40B4-BE49-F238E27FC236}">
                <a16:creationId xmlns:a16="http://schemas.microsoft.com/office/drawing/2014/main" id="{176AF855-26E6-303D-7735-00388EA4F5D8}"/>
              </a:ext>
            </a:extLst>
          </p:cNvPr>
          <p:cNvPicPr>
            <a:picLocks noChangeAspect="1"/>
          </p:cNvPicPr>
          <p:nvPr/>
        </p:nvPicPr>
        <p:blipFill>
          <a:blip r:embed="rId4"/>
          <a:stretch>
            <a:fillRect/>
          </a:stretch>
        </p:blipFill>
        <p:spPr>
          <a:xfrm>
            <a:off x="6393832" y="1218149"/>
            <a:ext cx="4958593" cy="5381727"/>
          </a:xfrm>
          <a:prstGeom prst="roundRect">
            <a:avLst>
              <a:gd name="adj" fmla="val 4520"/>
            </a:avLst>
          </a:prstGeom>
          <a:ln>
            <a:solidFill>
              <a:srgbClr val="0D004D"/>
            </a:solidFill>
          </a:ln>
        </p:spPr>
      </p:pic>
      <p:pic>
        <p:nvPicPr>
          <p:cNvPr id="13" name="Graphic 12" descr="Line arrow: Clockwise curve outline">
            <a:extLst>
              <a:ext uri="{FF2B5EF4-FFF2-40B4-BE49-F238E27FC236}">
                <a16:creationId xmlns:a16="http://schemas.microsoft.com/office/drawing/2014/main" id="{6E0C2C61-0B12-4C0A-7424-C8D111F537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563350">
            <a:off x="5405194" y="3358919"/>
            <a:ext cx="914400" cy="914400"/>
          </a:xfrm>
          <a:prstGeom prst="rect">
            <a:avLst/>
          </a:prstGeom>
        </p:spPr>
      </p:pic>
      <p:sp>
        <p:nvSpPr>
          <p:cNvPr id="14" name="Oval 13">
            <a:extLst>
              <a:ext uri="{FF2B5EF4-FFF2-40B4-BE49-F238E27FC236}">
                <a16:creationId xmlns:a16="http://schemas.microsoft.com/office/drawing/2014/main" id="{2CEABC0B-6B26-6290-DB6A-3C228A0A8881}"/>
              </a:ext>
            </a:extLst>
          </p:cNvPr>
          <p:cNvSpPr/>
          <p:nvPr/>
        </p:nvSpPr>
        <p:spPr>
          <a:xfrm>
            <a:off x="4905592" y="4064741"/>
            <a:ext cx="956802" cy="347071"/>
          </a:xfrm>
          <a:custGeom>
            <a:avLst/>
            <a:gdLst>
              <a:gd name="csX0" fmla="*/ 0 w 956802"/>
              <a:gd name="csY0" fmla="*/ 173536 h 347071"/>
              <a:gd name="csX1" fmla="*/ 478401 w 956802"/>
              <a:gd name="csY1" fmla="*/ 0 h 347071"/>
              <a:gd name="csX2" fmla="*/ 956802 w 956802"/>
              <a:gd name="csY2" fmla="*/ 173536 h 347071"/>
              <a:gd name="csX3" fmla="*/ 478401 w 956802"/>
              <a:gd name="csY3" fmla="*/ 347072 h 347071"/>
              <a:gd name="csX4" fmla="*/ 0 w 956802"/>
              <a:gd name="csY4" fmla="*/ 173536 h 347071"/>
            </a:gdLst>
            <a:ahLst/>
            <a:cxnLst>
              <a:cxn ang="0">
                <a:pos x="csX0" y="csY0"/>
              </a:cxn>
              <a:cxn ang="0">
                <a:pos x="csX1" y="csY1"/>
              </a:cxn>
              <a:cxn ang="0">
                <a:pos x="csX2" y="csY2"/>
              </a:cxn>
              <a:cxn ang="0">
                <a:pos x="csX3" y="csY3"/>
              </a:cxn>
              <a:cxn ang="0">
                <a:pos x="csX4" y="csY4"/>
              </a:cxn>
            </a:cxnLst>
            <a:rect l="l" t="t" r="r" b="b"/>
            <a:pathLst>
              <a:path w="956802" h="347071" extrusionOk="0">
                <a:moveTo>
                  <a:pt x="0" y="173536"/>
                </a:moveTo>
                <a:cubicBezTo>
                  <a:pt x="-11242" y="56965"/>
                  <a:pt x="229129" y="-6663"/>
                  <a:pt x="478401" y="0"/>
                </a:cubicBezTo>
                <a:cubicBezTo>
                  <a:pt x="751544" y="18929"/>
                  <a:pt x="953480" y="79244"/>
                  <a:pt x="956802" y="173536"/>
                </a:cubicBezTo>
                <a:cubicBezTo>
                  <a:pt x="941358" y="255975"/>
                  <a:pt x="760699" y="340351"/>
                  <a:pt x="478401" y="347072"/>
                </a:cubicBezTo>
                <a:cubicBezTo>
                  <a:pt x="211873" y="344660"/>
                  <a:pt x="12625" y="278944"/>
                  <a:pt x="0" y="173536"/>
                </a:cubicBezTo>
                <a:close/>
              </a:path>
            </a:pathLst>
          </a:custGeom>
          <a:noFill/>
          <a:ln>
            <a:solidFill>
              <a:srgbClr val="512EAB"/>
            </a:solidFill>
            <a:extLst>
              <a:ext uri="{C807C97D-BFC1-408E-A445-0C87EB9F89A2}">
                <ask:lineSketchStyleProps xmlns:ask="http://schemas.microsoft.com/office/drawing/2018/sketchyshapes" sd="3978248048">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4293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96463A-2469-E45A-4642-873638A0688E}"/>
              </a:ext>
            </a:extLst>
          </p:cNvPr>
          <p:cNvSpPr>
            <a:spLocks noGrp="1"/>
          </p:cNvSpPr>
          <p:nvPr>
            <p:ph type="body" sz="quarter" idx="27"/>
          </p:nvPr>
        </p:nvSpPr>
        <p:spPr/>
        <p:txBody>
          <a:bodyPr/>
          <a:lstStyle/>
          <a:p>
            <a:r>
              <a:rPr lang="en-US" dirty="0"/>
              <a:t>Navvy+ formative: Student experience</a:t>
            </a:r>
          </a:p>
        </p:txBody>
      </p:sp>
      <p:sp>
        <p:nvSpPr>
          <p:cNvPr id="3" name="Title 2">
            <a:extLst>
              <a:ext uri="{FF2B5EF4-FFF2-40B4-BE49-F238E27FC236}">
                <a16:creationId xmlns:a16="http://schemas.microsoft.com/office/drawing/2014/main" id="{7DC8E367-7CA5-2C0A-8845-8D59B0394C78}"/>
              </a:ext>
            </a:extLst>
          </p:cNvPr>
          <p:cNvSpPr>
            <a:spLocks noGrp="1"/>
          </p:cNvSpPr>
          <p:nvPr>
            <p:ph type="title"/>
          </p:nvPr>
        </p:nvSpPr>
        <p:spPr/>
        <p:txBody>
          <a:bodyPr/>
          <a:lstStyle/>
          <a:p>
            <a:r>
              <a:rPr lang="en-US"/>
              <a:t>Lock Browser Extension: Online delivery</a:t>
            </a:r>
          </a:p>
        </p:txBody>
      </p:sp>
      <p:sp>
        <p:nvSpPr>
          <p:cNvPr id="4" name="Footer Placeholder 3">
            <a:extLst>
              <a:ext uri="{FF2B5EF4-FFF2-40B4-BE49-F238E27FC236}">
                <a16:creationId xmlns:a16="http://schemas.microsoft.com/office/drawing/2014/main" id="{9D57FEC7-A3E6-77E5-7D87-9FE84132617A}"/>
              </a:ext>
            </a:extLst>
          </p:cNvPr>
          <p:cNvSpPr>
            <a:spLocks noGrp="1"/>
          </p:cNvSpPr>
          <p:nvPr>
            <p:ph type="ftr" sz="quarter" idx="11"/>
          </p:nvPr>
        </p:nvSpPr>
        <p:spPr>
          <a:xfrm>
            <a:off x="550164" y="6439710"/>
            <a:ext cx="52473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6107FF05-BA86-0F22-123E-13E5C24F758E}"/>
              </a:ext>
            </a:extLst>
          </p:cNvPr>
          <p:cNvSpPr>
            <a:spLocks noGrp="1"/>
          </p:cNvSpPr>
          <p:nvPr>
            <p:ph type="sldNum" sz="quarter" idx="12"/>
          </p:nvPr>
        </p:nvSpPr>
        <p:spPr/>
        <p:txBody>
          <a:bodyPr/>
          <a:lstStyle/>
          <a:p>
            <a:fld id="{27BB625B-AB5A-C845-B50B-ED205C3DDF7A}" type="slidenum">
              <a:rPr lang="en-US" noProof="0" smtClean="0"/>
              <a:t>37</a:t>
            </a:fld>
            <a:endParaRPr lang="en-US" noProof="0"/>
          </a:p>
        </p:txBody>
      </p:sp>
      <p:pic>
        <p:nvPicPr>
          <p:cNvPr id="7" name="Picture 6">
            <a:extLst>
              <a:ext uri="{FF2B5EF4-FFF2-40B4-BE49-F238E27FC236}">
                <a16:creationId xmlns:a16="http://schemas.microsoft.com/office/drawing/2014/main" id="{11A3B0ED-BC5F-8A95-493F-A7A96B7D63BC}"/>
              </a:ext>
            </a:extLst>
          </p:cNvPr>
          <p:cNvPicPr>
            <a:picLocks noChangeAspect="1"/>
          </p:cNvPicPr>
          <p:nvPr/>
        </p:nvPicPr>
        <p:blipFill>
          <a:blip r:embed="rId3"/>
          <a:srcRect l="9379" t="8883" r="8036" b="16593"/>
          <a:stretch>
            <a:fillRect/>
          </a:stretch>
        </p:blipFill>
        <p:spPr>
          <a:xfrm>
            <a:off x="5301316" y="1196885"/>
            <a:ext cx="6340520" cy="2087118"/>
          </a:xfrm>
          <a:prstGeom prst="roundRect">
            <a:avLst>
              <a:gd name="adj" fmla="val 8391"/>
            </a:avLst>
          </a:prstGeom>
          <a:ln>
            <a:solidFill>
              <a:srgbClr val="0D004D"/>
            </a:solidFill>
          </a:ln>
        </p:spPr>
      </p:pic>
      <p:sp>
        <p:nvSpPr>
          <p:cNvPr id="9" name="TextBox 8">
            <a:extLst>
              <a:ext uri="{FF2B5EF4-FFF2-40B4-BE49-F238E27FC236}">
                <a16:creationId xmlns:a16="http://schemas.microsoft.com/office/drawing/2014/main" id="{39C6DAD2-837F-BBD6-6DC6-DA33E3F68B2B}"/>
              </a:ext>
            </a:extLst>
          </p:cNvPr>
          <p:cNvSpPr txBox="1"/>
          <p:nvPr/>
        </p:nvSpPr>
        <p:spPr>
          <a:xfrm>
            <a:off x="550164" y="1504998"/>
            <a:ext cx="4329949" cy="4031873"/>
          </a:xfrm>
          <a:prstGeom prst="rect">
            <a:avLst/>
          </a:prstGeom>
          <a:noFill/>
        </p:spPr>
        <p:txBody>
          <a:bodyPr wrap="square" lIns="91440" tIns="45720" rIns="91440" bIns="45720" anchor="t">
            <a:spAutoFit/>
          </a:bodyPr>
          <a:lstStyle/>
          <a:p>
            <a:pPr>
              <a:spcAft>
                <a:spcPts val="1200"/>
              </a:spcAft>
            </a:pPr>
            <a:r>
              <a:rPr lang="en-US" b="1">
                <a:solidFill>
                  <a:srgbClr val="0D004D"/>
                </a:solidFill>
              </a:rPr>
              <a:t>Secure and privacy-first browser extension</a:t>
            </a:r>
          </a:p>
          <a:p>
            <a:pPr marL="285750" indent="-285750">
              <a:spcAft>
                <a:spcPts val="1200"/>
              </a:spcAft>
              <a:buFont typeface="Arial" panose="020B0604020202020204" pitchFamily="34" charset="0"/>
              <a:buChar char="•"/>
            </a:pPr>
            <a:r>
              <a:rPr lang="en-US">
                <a:solidFill>
                  <a:srgbClr val="0D004D"/>
                </a:solidFill>
              </a:rPr>
              <a:t>Restricts access to other browser tabs, windows, external applications</a:t>
            </a:r>
          </a:p>
          <a:p>
            <a:pPr marL="285750" indent="-285750">
              <a:spcAft>
                <a:spcPts val="1200"/>
              </a:spcAft>
              <a:buFont typeface="Arial" panose="020B0604020202020204" pitchFamily="34" charset="0"/>
              <a:buChar char="•"/>
            </a:pPr>
            <a:r>
              <a:rPr lang="en-US">
                <a:solidFill>
                  <a:srgbClr val="0D004D"/>
                </a:solidFill>
              </a:rPr>
              <a:t>Runs in full-screen mode to reduce distractions</a:t>
            </a:r>
          </a:p>
          <a:p>
            <a:pPr marL="285750" indent="-285750">
              <a:spcAft>
                <a:spcPts val="1200"/>
              </a:spcAft>
              <a:buFont typeface="Arial" panose="020B0604020202020204" pitchFamily="34" charset="0"/>
              <a:buChar char="•"/>
            </a:pPr>
            <a:r>
              <a:rPr lang="en-US">
                <a:solidFill>
                  <a:srgbClr val="0D004D"/>
                </a:solidFill>
              </a:rPr>
              <a:t>Monitors session activity and provides real-time alerts to local school proctors</a:t>
            </a:r>
          </a:p>
          <a:p>
            <a:pPr marL="285750" indent="-285750">
              <a:spcAft>
                <a:spcPts val="1200"/>
              </a:spcAft>
              <a:buFont typeface="Arial" panose="020B0604020202020204" pitchFamily="34" charset="0"/>
              <a:buChar char="•"/>
            </a:pPr>
            <a:r>
              <a:rPr lang="en-US">
                <a:solidFill>
                  <a:srgbClr val="0D004D"/>
                </a:solidFill>
              </a:rPr>
              <a:t>Enables secure, uninterrupted online test interactions</a:t>
            </a:r>
          </a:p>
        </p:txBody>
      </p:sp>
      <p:pic>
        <p:nvPicPr>
          <p:cNvPr id="11" name="Picture 10">
            <a:extLst>
              <a:ext uri="{FF2B5EF4-FFF2-40B4-BE49-F238E27FC236}">
                <a16:creationId xmlns:a16="http://schemas.microsoft.com/office/drawing/2014/main" id="{100CFC52-6B0F-A37D-A081-F026902D5196}"/>
              </a:ext>
            </a:extLst>
          </p:cNvPr>
          <p:cNvPicPr>
            <a:picLocks noChangeAspect="1"/>
          </p:cNvPicPr>
          <p:nvPr/>
        </p:nvPicPr>
        <p:blipFill>
          <a:blip r:embed="rId4"/>
          <a:srcRect b="4456"/>
          <a:stretch>
            <a:fillRect/>
          </a:stretch>
        </p:blipFill>
        <p:spPr>
          <a:xfrm>
            <a:off x="5301316" y="3429000"/>
            <a:ext cx="4719078" cy="2876550"/>
          </a:xfrm>
          <a:prstGeom prst="roundRect">
            <a:avLst/>
          </a:prstGeom>
          <a:ln>
            <a:solidFill>
              <a:srgbClr val="0D004D"/>
            </a:solidFill>
          </a:ln>
        </p:spPr>
      </p:pic>
    </p:spTree>
    <p:extLst>
      <p:ext uri="{BB962C8B-B14F-4D97-AF65-F5344CB8AC3E}">
        <p14:creationId xmlns:p14="http://schemas.microsoft.com/office/powerpoint/2010/main" val="8541098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9718-3EEA-8759-B7AE-50B7F2E97E8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CB7B6BA-AB21-6D21-419C-A2B6B948256B}"/>
              </a:ext>
            </a:extLst>
          </p:cNvPr>
          <p:cNvSpPr>
            <a:spLocks noGrp="1"/>
          </p:cNvSpPr>
          <p:nvPr>
            <p:ph type="body" sz="quarter" idx="27"/>
          </p:nvPr>
        </p:nvSpPr>
        <p:spPr/>
        <p:txBody>
          <a:bodyPr/>
          <a:lstStyle/>
          <a:p>
            <a:r>
              <a:rPr lang="en-US" dirty="0"/>
              <a:t>Navvy+ formative: Student experience</a:t>
            </a:r>
          </a:p>
        </p:txBody>
      </p:sp>
      <p:sp>
        <p:nvSpPr>
          <p:cNvPr id="2" name="Title 1">
            <a:extLst>
              <a:ext uri="{FF2B5EF4-FFF2-40B4-BE49-F238E27FC236}">
                <a16:creationId xmlns:a16="http://schemas.microsoft.com/office/drawing/2014/main" id="{E80A2592-195B-08D4-B445-24849D02AF3B}"/>
              </a:ext>
            </a:extLst>
          </p:cNvPr>
          <p:cNvSpPr>
            <a:spLocks noGrp="1"/>
          </p:cNvSpPr>
          <p:nvPr>
            <p:ph type="title"/>
          </p:nvPr>
        </p:nvSpPr>
        <p:spPr/>
        <p:txBody>
          <a:bodyPr/>
          <a:lstStyle/>
          <a:p>
            <a:r>
              <a:rPr lang="en-US"/>
              <a:t>Platform demo</a:t>
            </a:r>
          </a:p>
        </p:txBody>
      </p:sp>
      <p:sp>
        <p:nvSpPr>
          <p:cNvPr id="6" name="Text Placeholder 5">
            <a:extLst>
              <a:ext uri="{FF2B5EF4-FFF2-40B4-BE49-F238E27FC236}">
                <a16:creationId xmlns:a16="http://schemas.microsoft.com/office/drawing/2014/main" id="{801C6FAB-4BB1-B37A-7403-502466C99B57}"/>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7" name="Footer Placeholder 6">
            <a:extLst>
              <a:ext uri="{FF2B5EF4-FFF2-40B4-BE49-F238E27FC236}">
                <a16:creationId xmlns:a16="http://schemas.microsoft.com/office/drawing/2014/main" id="{48394558-1ADC-82E4-3170-86DDED9C3F5A}"/>
              </a:ext>
            </a:extLst>
          </p:cNvPr>
          <p:cNvSpPr>
            <a:spLocks noGrp="1"/>
          </p:cNvSpPr>
          <p:nvPr>
            <p:ph type="ftr" sz="quarter" idx="11"/>
          </p:nvPr>
        </p:nvSpPr>
        <p:spPr>
          <a:xfrm>
            <a:off x="550164" y="6439710"/>
            <a:ext cx="569188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DAD3661B-CCB7-D2C3-E219-C4CE2BA71CF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FFFFFF"/>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pic>
        <p:nvPicPr>
          <p:cNvPr id="15" name="Picture 14" descr="Home office">
            <a:extLst>
              <a:ext uri="{FF2B5EF4-FFF2-40B4-BE49-F238E27FC236}">
                <a16:creationId xmlns:a16="http://schemas.microsoft.com/office/drawing/2014/main" id="{3A88813A-CD8D-8400-0E71-784197FD5438}"/>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00B69F55-C0C0-7DBD-045A-E7C89937A56A}"/>
              </a:ext>
            </a:extLst>
          </p:cNvPr>
          <p:cNvPicPr>
            <a:picLocks noChangeAspect="1"/>
          </p:cNvPicPr>
          <p:nvPr/>
        </p:nvPicPr>
        <p:blipFill>
          <a:blip r:embed="rId4"/>
          <a:srcRect/>
          <a:stretch/>
        </p:blipFill>
        <p:spPr>
          <a:xfrm>
            <a:off x="7774213" y="3429000"/>
            <a:ext cx="1423219" cy="527050"/>
          </a:xfrm>
          <a:prstGeom prst="rect">
            <a:avLst/>
          </a:prstGeom>
        </p:spPr>
      </p:pic>
      <p:sp>
        <p:nvSpPr>
          <p:cNvPr id="9" name="Text Placeholder 8">
            <a:extLst>
              <a:ext uri="{FF2B5EF4-FFF2-40B4-BE49-F238E27FC236}">
                <a16:creationId xmlns:a16="http://schemas.microsoft.com/office/drawing/2014/main" id="{E532F2F8-227D-1F10-4A5E-5EF1D64EFBF3}"/>
              </a:ext>
            </a:extLst>
          </p:cNvPr>
          <p:cNvSpPr>
            <a:spLocks noGrp="1"/>
          </p:cNvSpPr>
          <p:nvPr>
            <p:ph type="body" sz="quarter" idx="13"/>
          </p:nvPr>
        </p:nvSpPr>
        <p:spPr/>
        <p:txBody>
          <a:bodyPr/>
          <a:lstStyle/>
          <a:p>
            <a:r>
              <a:rPr lang="en-US" sz="2400"/>
              <a:t>Student experience</a:t>
            </a:r>
          </a:p>
        </p:txBody>
      </p:sp>
    </p:spTree>
    <p:extLst>
      <p:ext uri="{BB962C8B-B14F-4D97-AF65-F5344CB8AC3E}">
        <p14:creationId xmlns:p14="http://schemas.microsoft.com/office/powerpoint/2010/main" val="9948885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975B8-123E-EF41-D837-C6F68F0E15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D9B89D-B690-35A3-EDD7-0DAB5E9D1C2E}"/>
              </a:ext>
            </a:extLst>
          </p:cNvPr>
          <p:cNvSpPr>
            <a:spLocks noGrp="1"/>
          </p:cNvSpPr>
          <p:nvPr>
            <p:ph type="title"/>
          </p:nvPr>
        </p:nvSpPr>
        <p:spPr>
          <a:xfrm>
            <a:off x="550162" y="1370208"/>
            <a:ext cx="10221915" cy="1371600"/>
          </a:xfrm>
        </p:spPr>
        <p:txBody>
          <a:bodyPr/>
          <a:lstStyle/>
          <a:p>
            <a:r>
              <a:rPr lang="en-US" b="1"/>
              <a:t>Student experience: Orientation Check</a:t>
            </a:r>
          </a:p>
        </p:txBody>
      </p:sp>
      <p:sp>
        <p:nvSpPr>
          <p:cNvPr id="4" name="Text Placeholder 3">
            <a:extLst>
              <a:ext uri="{FF2B5EF4-FFF2-40B4-BE49-F238E27FC236}">
                <a16:creationId xmlns:a16="http://schemas.microsoft.com/office/drawing/2014/main" id="{74EAF745-A38A-96FC-3A2F-DF240CBCE3AA}"/>
              </a:ext>
            </a:extLst>
          </p:cNvPr>
          <p:cNvSpPr>
            <a:spLocks noGrp="1"/>
          </p:cNvSpPr>
          <p:nvPr>
            <p:ph type="body" sz="quarter" idx="45"/>
          </p:nvPr>
        </p:nvSpPr>
        <p:spPr>
          <a:xfrm>
            <a:off x="804747" y="3564816"/>
            <a:ext cx="1757399" cy="283464"/>
          </a:xfrm>
        </p:spPr>
        <p:txBody>
          <a:bodyPr/>
          <a:lstStyle/>
          <a:p>
            <a:r>
              <a:rPr lang="en-US" sz="2400"/>
              <a:t>Home page</a:t>
            </a:r>
          </a:p>
        </p:txBody>
      </p:sp>
      <p:sp>
        <p:nvSpPr>
          <p:cNvPr id="5" name="Text Placeholder 4">
            <a:extLst>
              <a:ext uri="{FF2B5EF4-FFF2-40B4-BE49-F238E27FC236}">
                <a16:creationId xmlns:a16="http://schemas.microsoft.com/office/drawing/2014/main" id="{64D818DA-2258-561C-2B96-020B1D1107C4}"/>
              </a:ext>
            </a:extLst>
          </p:cNvPr>
          <p:cNvSpPr>
            <a:spLocks noGrp="1"/>
          </p:cNvSpPr>
          <p:nvPr>
            <p:ph type="body" sz="quarter" idx="41"/>
          </p:nvPr>
        </p:nvSpPr>
        <p:spPr>
          <a:xfrm>
            <a:off x="804747" y="3979436"/>
            <a:ext cx="1757399" cy="1408860"/>
          </a:xfrm>
        </p:spPr>
        <p:txBody>
          <a:bodyPr vert="horz" lIns="0" tIns="0" rIns="0" bIns="0" rtlCol="0" anchor="t">
            <a:noAutofit/>
          </a:bodyPr>
          <a:lstStyle/>
          <a:p>
            <a:r>
              <a:rPr lang="en-US" sz="1600">
                <a:solidFill>
                  <a:srgbClr val="C1BFFF"/>
                </a:solidFill>
              </a:rPr>
              <a:t>Login and scroll to the bottom of the home page</a:t>
            </a:r>
          </a:p>
        </p:txBody>
      </p:sp>
      <p:sp>
        <p:nvSpPr>
          <p:cNvPr id="6" name="Text Placeholder 5">
            <a:extLst>
              <a:ext uri="{FF2B5EF4-FFF2-40B4-BE49-F238E27FC236}">
                <a16:creationId xmlns:a16="http://schemas.microsoft.com/office/drawing/2014/main" id="{A4D7DAEE-FB32-86CF-E2AB-16A0FB50513B}"/>
              </a:ext>
            </a:extLst>
          </p:cNvPr>
          <p:cNvSpPr>
            <a:spLocks noGrp="1"/>
          </p:cNvSpPr>
          <p:nvPr>
            <p:ph type="body" sz="quarter" idx="46"/>
          </p:nvPr>
        </p:nvSpPr>
        <p:spPr>
          <a:xfrm>
            <a:off x="3051631" y="3564816"/>
            <a:ext cx="1828594" cy="283464"/>
          </a:xfrm>
        </p:spPr>
        <p:txBody>
          <a:bodyPr/>
          <a:lstStyle/>
          <a:p>
            <a:pPr>
              <a:spcAft>
                <a:spcPts val="0"/>
              </a:spcAft>
            </a:pPr>
            <a:r>
              <a:rPr lang="en-US" sz="2400"/>
              <a:t>Find</a:t>
            </a:r>
          </a:p>
        </p:txBody>
      </p:sp>
      <p:sp>
        <p:nvSpPr>
          <p:cNvPr id="7" name="Text Placeholder 6">
            <a:extLst>
              <a:ext uri="{FF2B5EF4-FFF2-40B4-BE49-F238E27FC236}">
                <a16:creationId xmlns:a16="http://schemas.microsoft.com/office/drawing/2014/main" id="{3575D2BD-8137-8685-DE71-30A177AC9D26}"/>
              </a:ext>
            </a:extLst>
          </p:cNvPr>
          <p:cNvSpPr>
            <a:spLocks noGrp="1"/>
          </p:cNvSpPr>
          <p:nvPr>
            <p:ph type="body" sz="quarter" idx="42"/>
          </p:nvPr>
        </p:nvSpPr>
        <p:spPr>
          <a:xfrm>
            <a:off x="3051631" y="3979436"/>
            <a:ext cx="1763907" cy="1408860"/>
          </a:xfrm>
        </p:spPr>
        <p:txBody>
          <a:bodyPr vert="horz" lIns="0" tIns="0" rIns="0" bIns="0" rtlCol="0" anchor="t">
            <a:noAutofit/>
          </a:bodyPr>
          <a:lstStyle/>
          <a:p>
            <a:r>
              <a:rPr lang="en-US" sz="1600">
                <a:solidFill>
                  <a:srgbClr val="C1BFFF"/>
                </a:solidFill>
              </a:rPr>
              <a:t>Click where it says Navvy Orientation Check</a:t>
            </a:r>
            <a:endParaRPr lang="en-US" sz="1600" b="1">
              <a:solidFill>
                <a:srgbClr val="C1BFFF"/>
              </a:solidFill>
            </a:endParaRPr>
          </a:p>
        </p:txBody>
      </p:sp>
      <p:sp>
        <p:nvSpPr>
          <p:cNvPr id="8" name="Text Placeholder 7">
            <a:extLst>
              <a:ext uri="{FF2B5EF4-FFF2-40B4-BE49-F238E27FC236}">
                <a16:creationId xmlns:a16="http://schemas.microsoft.com/office/drawing/2014/main" id="{C27BC493-B811-6F52-4F3F-DE7B94F1CF26}"/>
              </a:ext>
            </a:extLst>
          </p:cNvPr>
          <p:cNvSpPr>
            <a:spLocks noGrp="1"/>
          </p:cNvSpPr>
          <p:nvPr>
            <p:ph type="body" sz="quarter" idx="47"/>
          </p:nvPr>
        </p:nvSpPr>
        <p:spPr>
          <a:xfrm>
            <a:off x="5298515" y="3564816"/>
            <a:ext cx="1828594" cy="283464"/>
          </a:xfrm>
        </p:spPr>
        <p:txBody>
          <a:bodyPr vert="horz" lIns="0" tIns="0" rIns="0" bIns="0" rtlCol="0" anchor="t">
            <a:normAutofit/>
          </a:bodyPr>
          <a:lstStyle/>
          <a:p>
            <a:r>
              <a:rPr lang="en-US" sz="2400"/>
              <a:t>Choose</a:t>
            </a:r>
          </a:p>
        </p:txBody>
      </p:sp>
      <p:sp>
        <p:nvSpPr>
          <p:cNvPr id="9" name="Text Placeholder 8">
            <a:extLst>
              <a:ext uri="{FF2B5EF4-FFF2-40B4-BE49-F238E27FC236}">
                <a16:creationId xmlns:a16="http://schemas.microsoft.com/office/drawing/2014/main" id="{B58E8F9F-3C49-AC9C-888A-22E3AA498EB3}"/>
              </a:ext>
            </a:extLst>
          </p:cNvPr>
          <p:cNvSpPr>
            <a:spLocks noGrp="1"/>
          </p:cNvSpPr>
          <p:nvPr>
            <p:ph type="body" sz="quarter" idx="43"/>
          </p:nvPr>
        </p:nvSpPr>
        <p:spPr>
          <a:xfrm>
            <a:off x="5298516" y="3979436"/>
            <a:ext cx="1600200" cy="1408859"/>
          </a:xfrm>
        </p:spPr>
        <p:txBody>
          <a:bodyPr vert="horz" lIns="0" tIns="0" rIns="0" bIns="0" rtlCol="0" anchor="t">
            <a:noAutofit/>
          </a:bodyPr>
          <a:lstStyle/>
          <a:p>
            <a:r>
              <a:rPr lang="en-US" sz="1600">
                <a:solidFill>
                  <a:srgbClr val="C1BFFF"/>
                </a:solidFill>
              </a:rPr>
              <a:t>Browse and pick an Orientation Check to take</a:t>
            </a:r>
            <a:endParaRPr lang="en-US" sz="1600">
              <a:solidFill>
                <a:srgbClr val="C1BFFF"/>
              </a:solidFill>
              <a:cs typeface="Plus Jakarta Sans"/>
            </a:endParaRPr>
          </a:p>
        </p:txBody>
      </p:sp>
      <p:sp>
        <p:nvSpPr>
          <p:cNvPr id="14" name="Footer Placeholder 13">
            <a:extLst>
              <a:ext uri="{FF2B5EF4-FFF2-40B4-BE49-F238E27FC236}">
                <a16:creationId xmlns:a16="http://schemas.microsoft.com/office/drawing/2014/main" id="{E17B43FD-C6BD-1DF7-40FC-04D8F432C8DC}"/>
              </a:ext>
            </a:extLst>
          </p:cNvPr>
          <p:cNvSpPr>
            <a:spLocks noGrp="1"/>
          </p:cNvSpPr>
          <p:nvPr>
            <p:ph type="ftr" sz="quarter" idx="11"/>
          </p:nvPr>
        </p:nvSpPr>
        <p:spPr>
          <a:xfrm>
            <a:off x="550164" y="6439710"/>
            <a:ext cx="6009386" cy="418289"/>
          </a:xfrm>
        </p:spPr>
        <p:txBody>
          <a:bodyPr/>
          <a:lstStyle/>
          <a:p>
            <a:r>
              <a:rPr lang="en-US" dirty="0"/>
              <a:t>Copyright 2026 Pearson. All rights reserved. Materials for use by DoWEA during the 2026-2027 school year.</a:t>
            </a:r>
          </a:p>
        </p:txBody>
      </p:sp>
      <p:sp>
        <p:nvSpPr>
          <p:cNvPr id="15" name="Slide Number Placeholder 14">
            <a:extLst>
              <a:ext uri="{FF2B5EF4-FFF2-40B4-BE49-F238E27FC236}">
                <a16:creationId xmlns:a16="http://schemas.microsoft.com/office/drawing/2014/main" id="{3D253DC5-F3FF-1A1F-EDEC-30C1083DC3EC}"/>
              </a:ext>
            </a:extLst>
          </p:cNvPr>
          <p:cNvSpPr>
            <a:spLocks noGrp="1"/>
          </p:cNvSpPr>
          <p:nvPr>
            <p:ph type="sldNum" sz="quarter" idx="12"/>
          </p:nvPr>
        </p:nvSpPr>
        <p:spPr/>
        <p:txBody>
          <a:bodyPr/>
          <a:lstStyle/>
          <a:p>
            <a:fld id="{27BB625B-AB5A-C845-B50B-ED205C3DDF7A}" type="slidenum">
              <a:rPr lang="en-US" noProof="0" smtClean="0"/>
              <a:pPr/>
              <a:t>39</a:t>
            </a:fld>
            <a:endParaRPr lang="en-US" noProof="0"/>
          </a:p>
        </p:txBody>
      </p:sp>
      <p:sp>
        <p:nvSpPr>
          <p:cNvPr id="10" name="Text Placeholder 7">
            <a:extLst>
              <a:ext uri="{FF2B5EF4-FFF2-40B4-BE49-F238E27FC236}">
                <a16:creationId xmlns:a16="http://schemas.microsoft.com/office/drawing/2014/main" id="{A2C24FB5-2D22-DB09-B2E2-299B57E5DB2B}"/>
              </a:ext>
            </a:extLst>
          </p:cNvPr>
          <p:cNvSpPr txBox="1">
            <a:spLocks/>
          </p:cNvSpPr>
          <p:nvPr/>
        </p:nvSpPr>
        <p:spPr bwMode="white">
          <a:xfrm>
            <a:off x="7540170" y="3564816"/>
            <a:ext cx="1600199" cy="28346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Open</a:t>
            </a:r>
          </a:p>
        </p:txBody>
      </p:sp>
      <p:sp>
        <p:nvSpPr>
          <p:cNvPr id="11" name="Text Placeholder 8">
            <a:extLst>
              <a:ext uri="{FF2B5EF4-FFF2-40B4-BE49-F238E27FC236}">
                <a16:creationId xmlns:a16="http://schemas.microsoft.com/office/drawing/2014/main" id="{3B780438-2682-E434-179D-2FEFCCC560C8}"/>
              </a:ext>
            </a:extLst>
          </p:cNvPr>
          <p:cNvSpPr txBox="1">
            <a:spLocks/>
          </p:cNvSpPr>
          <p:nvPr/>
        </p:nvSpPr>
        <p:spPr bwMode="white">
          <a:xfrm>
            <a:off x="7540171" y="3979436"/>
            <a:ext cx="1600200" cy="1408860"/>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1600">
                <a:solidFill>
                  <a:srgbClr val="C1BFFF"/>
                </a:solidFill>
              </a:rPr>
              <a:t>Open the Administration and Scoring Guide and browse</a:t>
            </a:r>
            <a:endParaRPr lang="en-US"/>
          </a:p>
        </p:txBody>
      </p:sp>
      <p:sp>
        <p:nvSpPr>
          <p:cNvPr id="18" name="Text Placeholder 17">
            <a:extLst>
              <a:ext uri="{FF2B5EF4-FFF2-40B4-BE49-F238E27FC236}">
                <a16:creationId xmlns:a16="http://schemas.microsoft.com/office/drawing/2014/main" id="{E64FBE49-3A91-5666-4960-62036C70311F}"/>
              </a:ext>
            </a:extLst>
          </p:cNvPr>
          <p:cNvSpPr>
            <a:spLocks noGrp="1"/>
          </p:cNvSpPr>
          <p:nvPr>
            <p:ph type="body" sz="quarter" idx="27"/>
          </p:nvPr>
        </p:nvSpPr>
        <p:spPr/>
        <p:txBody>
          <a:bodyPr/>
          <a:lstStyle/>
          <a:p>
            <a:r>
              <a:rPr lang="en-US" dirty="0"/>
              <a:t>Navvy+ formative: Student experience</a:t>
            </a:r>
          </a:p>
        </p:txBody>
      </p:sp>
      <p:sp>
        <p:nvSpPr>
          <p:cNvPr id="2" name="Rectangle: Rounded Corners 1">
            <a:extLst>
              <a:ext uri="{FF2B5EF4-FFF2-40B4-BE49-F238E27FC236}">
                <a16:creationId xmlns:a16="http://schemas.microsoft.com/office/drawing/2014/main" id="{E1B67ECE-E56D-F0AF-7CF1-C096F0EF1B74}"/>
              </a:ext>
            </a:extLst>
          </p:cNvPr>
          <p:cNvSpPr/>
          <p:nvPr/>
        </p:nvSpPr>
        <p:spPr>
          <a:xfrm>
            <a:off x="7224765" y="3205424"/>
            <a:ext cx="2405090" cy="2743200"/>
          </a:xfrm>
          <a:prstGeom prst="round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6DBC897F-2F9D-A0C0-3A6F-23757D43C635}"/>
              </a:ext>
            </a:extLst>
          </p:cNvPr>
          <p:cNvSpPr/>
          <p:nvPr/>
        </p:nvSpPr>
        <p:spPr>
          <a:xfrm>
            <a:off x="7551821" y="4046358"/>
            <a:ext cx="1926336" cy="1061331"/>
          </a:xfrm>
          <a:prstGeom prst="roundRect">
            <a:avLst/>
          </a:prstGeom>
          <a:solidFill>
            <a:srgbClr val="FFFFFF"/>
          </a:solidFill>
          <a:ln w="19050">
            <a:solidFill>
              <a:srgbClr val="C1BFF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800">
                <a:solidFill>
                  <a:schemeClr val="bg2"/>
                </a:solidFill>
                <a:latin typeface="Open Sans SemiBold"/>
                <a:ea typeface="Open Sans SemiBold"/>
                <a:cs typeface="Open Sans SemiBold"/>
              </a:rPr>
              <a:t>5:00</a:t>
            </a:r>
            <a:endParaRPr lang="en-US" sz="4800">
              <a:solidFill>
                <a:schemeClr val="bg2"/>
              </a:solidFill>
              <a:latin typeface="Open Sans SemiBold" pitchFamily="2" charset="0"/>
              <a:ea typeface="Open Sans SemiBold" pitchFamily="2" charset="0"/>
              <a:cs typeface="Open Sans SemiBold" pitchFamily="2" charset="0"/>
            </a:endParaRPr>
          </a:p>
        </p:txBody>
      </p:sp>
    </p:spTree>
    <p:extLst>
      <p:ext uri="{BB962C8B-B14F-4D97-AF65-F5344CB8AC3E}">
        <p14:creationId xmlns:p14="http://schemas.microsoft.com/office/powerpoint/2010/main" val="742954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CD644-67EB-C330-0B6A-C3CC365D83E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5A78C31-0E6A-CA10-68CD-D0A72FE68C34}"/>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40</a:t>
            </a:fld>
            <a:endParaRPr lang="en-US" noProof="0"/>
          </a:p>
        </p:txBody>
      </p:sp>
      <p:pic>
        <p:nvPicPr>
          <p:cNvPr id="3" name="Picture 2" descr="Person skiing down mountain">
            <a:extLst>
              <a:ext uri="{FF2B5EF4-FFF2-40B4-BE49-F238E27FC236}">
                <a16:creationId xmlns:a16="http://schemas.microsoft.com/office/drawing/2014/main" id="{9235D1BA-0B56-4C47-563C-E3AFEC5220A7}"/>
              </a:ext>
            </a:extLst>
          </p:cNvPr>
          <p:cNvPicPr>
            <a:picLocks noChangeAspect="1"/>
          </p:cNvPicPr>
          <p:nvPr/>
        </p:nvPicPr>
        <p:blipFill>
          <a:blip r:embed="rId3"/>
          <a:srcRect t="7809" b="7809"/>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D2A5A415-7AA0-0A9E-6CDF-492D855AE46B}"/>
              </a:ext>
            </a:extLst>
          </p:cNvPr>
          <p:cNvSpPr>
            <a:spLocks noGrp="1"/>
          </p:cNvSpPr>
          <p:nvPr>
            <p:ph type="ctrTitle"/>
          </p:nvPr>
        </p:nvSpPr>
        <p:spPr>
          <a:xfrm>
            <a:off x="144101" y="2158716"/>
            <a:ext cx="4653190" cy="2540568"/>
          </a:xfrm>
          <a:prstGeom prst="roundRect">
            <a:avLst/>
          </a:prstGeom>
          <a:noFill/>
        </p:spPr>
        <p:txBody>
          <a:bodyPr anchor="ctr"/>
          <a:lstStyle/>
          <a:p>
            <a:r>
              <a:rPr lang="en-US" sz="5400">
                <a:solidFill>
                  <a:schemeClr val="bg1"/>
                </a:solidFill>
                <a:effectLst>
                  <a:outerShdw blurRad="50800" dist="38100" dir="2700000" algn="tl" rotWithShape="0">
                    <a:prstClr val="black">
                      <a:alpha val="40000"/>
                    </a:prstClr>
                  </a:outerShdw>
                </a:effectLst>
              </a:rPr>
              <a:t>Navvy+ Seasonal Screening Essentials</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677635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4B684-FB67-96BC-AB98-738E82CC1E6B}"/>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D3B544B-5EAF-688B-2CCD-D173A0599F2D}"/>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41</a:t>
            </a:fld>
            <a:endParaRPr lang="en-US" noProof="0"/>
          </a:p>
        </p:txBody>
      </p:sp>
      <p:pic>
        <p:nvPicPr>
          <p:cNvPr id="3" name="Picture 2" descr="Woman hiking">
            <a:extLst>
              <a:ext uri="{FF2B5EF4-FFF2-40B4-BE49-F238E27FC236}">
                <a16:creationId xmlns:a16="http://schemas.microsoft.com/office/drawing/2014/main" id="{FDC04D1D-05DF-7505-E7C7-92A4E369C14E}"/>
              </a:ext>
            </a:extLst>
          </p:cNvPr>
          <p:cNvPicPr>
            <a:picLocks noChangeAspect="1"/>
          </p:cNvPicPr>
          <p:nvPr/>
        </p:nvPicPr>
        <p:blipFill>
          <a:blip r:embed="rId3"/>
          <a:srcRect t="7869" b="7869"/>
          <a:stretch/>
        </p:blipFill>
        <p:spPr>
          <a:xfrm flipH="1">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E1EBAEF2-CFA7-F771-2CB3-24BD9994202D}"/>
              </a:ext>
            </a:extLst>
          </p:cNvPr>
          <p:cNvSpPr>
            <a:spLocks noGrp="1"/>
          </p:cNvSpPr>
          <p:nvPr>
            <p:ph type="ctrTitle"/>
          </p:nvPr>
        </p:nvSpPr>
        <p:spPr>
          <a:xfrm>
            <a:off x="144100" y="2158716"/>
            <a:ext cx="6490380" cy="2540568"/>
          </a:xfrm>
          <a:prstGeom prst="roundRect">
            <a:avLst/>
          </a:prstGeom>
          <a:noFill/>
        </p:spPr>
        <p:txBody>
          <a:bodyPr anchor="ctr"/>
          <a:lstStyle/>
          <a:p>
            <a:r>
              <a:rPr lang="en-US" sz="3600" dirty="0">
                <a:solidFill>
                  <a:schemeClr val="bg1"/>
                </a:solidFill>
                <a:effectLst>
                  <a:outerShdw blurRad="50800" dist="38100" dir="2700000" algn="tl" rotWithShape="0">
                    <a:prstClr val="black">
                      <a:alpha val="40000"/>
                    </a:prstClr>
                  </a:outerShdw>
                </a:effectLst>
              </a:rPr>
              <a:t>Seasonal Screening</a:t>
            </a:r>
            <a:br>
              <a:rPr lang="en-US" sz="3600" dirty="0">
                <a:solidFill>
                  <a:schemeClr val="bg1"/>
                </a:solidFill>
                <a:effectLst>
                  <a:outerShdw blurRad="50800" dist="38100" dir="2700000" algn="tl" rotWithShape="0">
                    <a:prstClr val="black">
                      <a:alpha val="40000"/>
                    </a:prstClr>
                  </a:outerShdw>
                </a:effectLst>
              </a:rPr>
            </a:br>
            <a:r>
              <a:rPr lang="en-US" sz="5400" dirty="0">
                <a:solidFill>
                  <a:schemeClr val="bg1"/>
                </a:solidFill>
                <a:effectLst>
                  <a:outerShdw blurRad="50800" dist="38100" dir="2700000" algn="tl" rotWithShape="0">
                    <a:prstClr val="black">
                      <a:alpha val="40000"/>
                    </a:prstClr>
                  </a:outerShdw>
                </a:effectLst>
              </a:rPr>
              <a:t>Overview</a:t>
            </a:r>
            <a:endParaRPr lang="en-US" dirty="0">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23467923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D9A12-B8C9-35F8-790B-CBE5DCDF793D}"/>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C20DD6E3-F813-5453-24BD-21DCDEFE2C0D}"/>
              </a:ext>
            </a:extLst>
          </p:cNvPr>
          <p:cNvSpPr>
            <a:spLocks noGrp="1"/>
          </p:cNvSpPr>
          <p:nvPr>
            <p:ph type="body" sz="quarter" idx="27"/>
          </p:nvPr>
        </p:nvSpPr>
        <p:spPr/>
        <p:txBody>
          <a:bodyPr/>
          <a:lstStyle/>
          <a:p>
            <a:r>
              <a:rPr lang="en-US"/>
              <a:t>Seasonal Screening overview</a:t>
            </a:r>
          </a:p>
        </p:txBody>
      </p:sp>
      <p:sp>
        <p:nvSpPr>
          <p:cNvPr id="2" name="Title 1">
            <a:extLst>
              <a:ext uri="{FF2B5EF4-FFF2-40B4-BE49-F238E27FC236}">
                <a16:creationId xmlns:a16="http://schemas.microsoft.com/office/drawing/2014/main" id="{3DA460D8-9BC4-3BE8-24C8-8B30CDC10E9B}"/>
              </a:ext>
            </a:extLst>
          </p:cNvPr>
          <p:cNvSpPr>
            <a:spLocks noGrp="1"/>
          </p:cNvSpPr>
          <p:nvPr>
            <p:ph type="title"/>
          </p:nvPr>
        </p:nvSpPr>
        <p:spPr/>
        <p:txBody>
          <a:bodyPr/>
          <a:lstStyle/>
          <a:p>
            <a:r>
              <a:rPr lang="en-US"/>
              <a:t>Balanced assessment system</a:t>
            </a:r>
          </a:p>
        </p:txBody>
      </p:sp>
      <p:sp>
        <p:nvSpPr>
          <p:cNvPr id="3" name="Footer Placeholder 2">
            <a:extLst>
              <a:ext uri="{FF2B5EF4-FFF2-40B4-BE49-F238E27FC236}">
                <a16:creationId xmlns:a16="http://schemas.microsoft.com/office/drawing/2014/main" id="{71B0DE54-DFF4-F36C-A551-D98354EB397E}"/>
              </a:ext>
            </a:extLst>
          </p:cNvPr>
          <p:cNvSpPr>
            <a:spLocks noGrp="1"/>
          </p:cNvSpPr>
          <p:nvPr>
            <p:ph type="ftr" sz="quarter" idx="11"/>
          </p:nvPr>
        </p:nvSpPr>
        <p:spPr>
          <a:xfrm>
            <a:off x="550164" y="6439710"/>
            <a:ext cx="5545836" cy="418289"/>
          </a:xfrm>
        </p:spPr>
        <p:txBody>
          <a:bodyPr/>
          <a:lstStyle/>
          <a:p>
            <a:r>
              <a:rPr lang="en-US" dirty="0"/>
              <a:t>Copyright 2026 Pearson. All rights reserved. Materials for use by DoWEA during the 2026-2027 school year.</a:t>
            </a:r>
          </a:p>
        </p:txBody>
      </p:sp>
      <p:sp>
        <p:nvSpPr>
          <p:cNvPr id="4" name="Slide Number Placeholder 3">
            <a:extLst>
              <a:ext uri="{FF2B5EF4-FFF2-40B4-BE49-F238E27FC236}">
                <a16:creationId xmlns:a16="http://schemas.microsoft.com/office/drawing/2014/main" id="{19A953FB-87AC-41EB-E52A-C788379635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BB625B-AB5A-C845-B50B-ED205C3DDF7A}" type="slidenum">
              <a:rPr kumimoji="0" lang="en-US" sz="800" b="0" i="0" u="none" strike="noStrike" kern="1200" cap="none" spc="0" normalizeH="0" baseline="0" noProof="0" smtClean="0">
                <a:ln>
                  <a:noFill/>
                </a:ln>
                <a:solidFill>
                  <a:srgbClr val="0D004D"/>
                </a:solidFill>
                <a:effectLst/>
                <a:uLnTx/>
                <a:uFillTx/>
                <a:latin typeface="Plus Jakarta Sans" panose="020B060403050404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800" b="0" i="0" u="none" strike="noStrike" kern="1200" cap="none" spc="0" normalizeH="0" baseline="0" noProof="0">
              <a:ln>
                <a:noFill/>
              </a:ln>
              <a:solidFill>
                <a:srgbClr val="0D004D"/>
              </a:solidFill>
              <a:effectLst/>
              <a:uLnTx/>
              <a:uFillTx/>
              <a:latin typeface="Plus Jakarta Sans" panose="020B0604030504040204"/>
              <a:ea typeface="+mn-ea"/>
              <a:cs typeface="+mn-cs"/>
            </a:endParaRPr>
          </a:p>
        </p:txBody>
      </p:sp>
      <p:grpSp>
        <p:nvGrpSpPr>
          <p:cNvPr id="24" name="Group 23">
            <a:extLst>
              <a:ext uri="{FF2B5EF4-FFF2-40B4-BE49-F238E27FC236}">
                <a16:creationId xmlns:a16="http://schemas.microsoft.com/office/drawing/2014/main" id="{CF82E5D3-F1C1-4BA3-BC98-A4C394EB3FBB}"/>
              </a:ext>
            </a:extLst>
          </p:cNvPr>
          <p:cNvGrpSpPr/>
          <p:nvPr/>
        </p:nvGrpSpPr>
        <p:grpSpPr>
          <a:xfrm>
            <a:off x="1516828" y="1838074"/>
            <a:ext cx="8827827" cy="3822960"/>
            <a:chOff x="1516828" y="1838074"/>
            <a:chExt cx="8827827" cy="3822960"/>
          </a:xfrm>
        </p:grpSpPr>
        <p:sp>
          <p:nvSpPr>
            <p:cNvPr id="8" name="Rounded Rectangle 7">
              <a:extLst>
                <a:ext uri="{FF2B5EF4-FFF2-40B4-BE49-F238E27FC236}">
                  <a16:creationId xmlns:a16="http://schemas.microsoft.com/office/drawing/2014/main" id="{64CB31F8-4D44-E1DD-16DC-76DA0091801F}"/>
                </a:ext>
              </a:extLst>
            </p:cNvPr>
            <p:cNvSpPr/>
            <p:nvPr/>
          </p:nvSpPr>
          <p:spPr>
            <a:xfrm>
              <a:off x="9728497" y="2119257"/>
              <a:ext cx="616158" cy="277547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rPr>
                <a:t>Summative</a:t>
              </a:r>
            </a:p>
          </p:txBody>
        </p:sp>
        <p:sp>
          <p:nvSpPr>
            <p:cNvPr id="9" name="Rounded Rectangle 8">
              <a:extLst>
                <a:ext uri="{FF2B5EF4-FFF2-40B4-BE49-F238E27FC236}">
                  <a16:creationId xmlns:a16="http://schemas.microsoft.com/office/drawing/2014/main" id="{111286E1-06FE-3C6D-2AA5-EBF6B77FB00D}"/>
                </a:ext>
              </a:extLst>
            </p:cNvPr>
            <p:cNvSpPr>
              <a:spLocks noChangeAspect="1"/>
            </p:cNvSpPr>
            <p:nvPr/>
          </p:nvSpPr>
          <p:spPr>
            <a:xfrm>
              <a:off x="3035545" y="444155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0" name="Rounded Rectangle 9">
              <a:extLst>
                <a:ext uri="{FF2B5EF4-FFF2-40B4-BE49-F238E27FC236}">
                  <a16:creationId xmlns:a16="http://schemas.microsoft.com/office/drawing/2014/main" id="{A84CA45E-6870-3D84-0843-45779BB3243B}"/>
                </a:ext>
              </a:extLst>
            </p:cNvPr>
            <p:cNvSpPr>
              <a:spLocks noChangeAspect="1"/>
            </p:cNvSpPr>
            <p:nvPr/>
          </p:nvSpPr>
          <p:spPr>
            <a:xfrm>
              <a:off x="3464038" y="42881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1" name="Rounded Rectangle 10">
              <a:extLst>
                <a:ext uri="{FF2B5EF4-FFF2-40B4-BE49-F238E27FC236}">
                  <a16:creationId xmlns:a16="http://schemas.microsoft.com/office/drawing/2014/main" id="{2F636551-8922-E360-B143-6929158BF258}"/>
                </a:ext>
              </a:extLst>
            </p:cNvPr>
            <p:cNvSpPr>
              <a:spLocks noChangeAspect="1"/>
            </p:cNvSpPr>
            <p:nvPr/>
          </p:nvSpPr>
          <p:spPr>
            <a:xfrm>
              <a:off x="3892531" y="41347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2" name="Rounded Rectangle 11">
              <a:extLst>
                <a:ext uri="{FF2B5EF4-FFF2-40B4-BE49-F238E27FC236}">
                  <a16:creationId xmlns:a16="http://schemas.microsoft.com/office/drawing/2014/main" id="{016C46A0-B67A-B60D-857A-5D52AB7B64D5}"/>
                </a:ext>
              </a:extLst>
            </p:cNvPr>
            <p:cNvSpPr>
              <a:spLocks noChangeAspect="1"/>
            </p:cNvSpPr>
            <p:nvPr/>
          </p:nvSpPr>
          <p:spPr>
            <a:xfrm>
              <a:off x="4321024" y="39813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3" name="Rounded Rectangle 12">
              <a:extLst>
                <a:ext uri="{FF2B5EF4-FFF2-40B4-BE49-F238E27FC236}">
                  <a16:creationId xmlns:a16="http://schemas.microsoft.com/office/drawing/2014/main" id="{C556BCC8-7F10-8138-712E-398167349B4B}"/>
                </a:ext>
              </a:extLst>
            </p:cNvPr>
            <p:cNvSpPr>
              <a:spLocks noChangeAspect="1"/>
            </p:cNvSpPr>
            <p:nvPr/>
          </p:nvSpPr>
          <p:spPr>
            <a:xfrm>
              <a:off x="4749518" y="382795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4" name="Rounded Rectangle 13">
              <a:extLst>
                <a:ext uri="{FF2B5EF4-FFF2-40B4-BE49-F238E27FC236}">
                  <a16:creationId xmlns:a16="http://schemas.microsoft.com/office/drawing/2014/main" id="{02EC3B80-2077-2EFA-23BE-51DC5D1C3B9D}"/>
                </a:ext>
              </a:extLst>
            </p:cNvPr>
            <p:cNvSpPr>
              <a:spLocks noChangeAspect="1"/>
            </p:cNvSpPr>
            <p:nvPr/>
          </p:nvSpPr>
          <p:spPr>
            <a:xfrm>
              <a:off x="5718864" y="351382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5" name="Rounded Rectangle 14">
              <a:extLst>
                <a:ext uri="{FF2B5EF4-FFF2-40B4-BE49-F238E27FC236}">
                  <a16:creationId xmlns:a16="http://schemas.microsoft.com/office/drawing/2014/main" id="{ECD8D459-D679-F932-83D8-5F9921C5ACB8}"/>
                </a:ext>
              </a:extLst>
            </p:cNvPr>
            <p:cNvSpPr>
              <a:spLocks noChangeAspect="1"/>
            </p:cNvSpPr>
            <p:nvPr/>
          </p:nvSpPr>
          <p:spPr>
            <a:xfrm>
              <a:off x="6159022" y="3355756"/>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Rounded Rectangle 15">
              <a:extLst>
                <a:ext uri="{FF2B5EF4-FFF2-40B4-BE49-F238E27FC236}">
                  <a16:creationId xmlns:a16="http://schemas.microsoft.com/office/drawing/2014/main" id="{EBE4B542-AF87-A98F-87E4-9A301A7E923A}"/>
                </a:ext>
              </a:extLst>
            </p:cNvPr>
            <p:cNvSpPr>
              <a:spLocks noChangeAspect="1"/>
            </p:cNvSpPr>
            <p:nvPr/>
          </p:nvSpPr>
          <p:spPr>
            <a:xfrm>
              <a:off x="6599180" y="3197689"/>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7" name="Rounded Rectangle 16">
              <a:extLst>
                <a:ext uri="{FF2B5EF4-FFF2-40B4-BE49-F238E27FC236}">
                  <a16:creationId xmlns:a16="http://schemas.microsoft.com/office/drawing/2014/main" id="{5EE25B2F-514D-A1EC-F208-46E72B39D980}"/>
                </a:ext>
              </a:extLst>
            </p:cNvPr>
            <p:cNvSpPr>
              <a:spLocks noChangeAspect="1"/>
            </p:cNvSpPr>
            <p:nvPr/>
          </p:nvSpPr>
          <p:spPr>
            <a:xfrm>
              <a:off x="7039338" y="3039623"/>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 name="Rounded Rectangle 17">
              <a:extLst>
                <a:ext uri="{FF2B5EF4-FFF2-40B4-BE49-F238E27FC236}">
                  <a16:creationId xmlns:a16="http://schemas.microsoft.com/office/drawing/2014/main" id="{7947151B-17C7-E546-9E99-BE5DA1590094}"/>
                </a:ext>
              </a:extLst>
            </p:cNvPr>
            <p:cNvSpPr>
              <a:spLocks noChangeAspect="1"/>
            </p:cNvSpPr>
            <p:nvPr/>
          </p:nvSpPr>
          <p:spPr>
            <a:xfrm>
              <a:off x="7479496" y="2881557"/>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 name="Rounded Rectangle 18">
              <a:extLst>
                <a:ext uri="{FF2B5EF4-FFF2-40B4-BE49-F238E27FC236}">
                  <a16:creationId xmlns:a16="http://schemas.microsoft.com/office/drawing/2014/main" id="{3F0DE830-9263-B8E7-49F8-B145E864F290}"/>
                </a:ext>
              </a:extLst>
            </p:cNvPr>
            <p:cNvSpPr>
              <a:spLocks noChangeAspect="1"/>
            </p:cNvSpPr>
            <p:nvPr/>
          </p:nvSpPr>
          <p:spPr>
            <a:xfrm>
              <a:off x="8418043" y="2569031"/>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0" name="Rounded Rectangle 19">
              <a:extLst>
                <a:ext uri="{FF2B5EF4-FFF2-40B4-BE49-F238E27FC236}">
                  <a16:creationId xmlns:a16="http://schemas.microsoft.com/office/drawing/2014/main" id="{60E209BE-2365-DECC-2275-6B49521DAF67}"/>
                </a:ext>
              </a:extLst>
            </p:cNvPr>
            <p:cNvSpPr>
              <a:spLocks noChangeAspect="1"/>
            </p:cNvSpPr>
            <p:nvPr/>
          </p:nvSpPr>
          <p:spPr>
            <a:xfrm>
              <a:off x="8863547" y="2418155"/>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2" name="Rounded Rectangle 21">
              <a:extLst>
                <a:ext uri="{FF2B5EF4-FFF2-40B4-BE49-F238E27FC236}">
                  <a16:creationId xmlns:a16="http://schemas.microsoft.com/office/drawing/2014/main" id="{CA231631-59C5-1BBA-8D0E-F7E54C12527D}"/>
                </a:ext>
              </a:extLst>
            </p:cNvPr>
            <p:cNvSpPr>
              <a:spLocks noChangeAspect="1"/>
            </p:cNvSpPr>
            <p:nvPr/>
          </p:nvSpPr>
          <p:spPr>
            <a:xfrm>
              <a:off x="9286691" y="2267279"/>
              <a:ext cx="301752" cy="301752"/>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25" name="Arc 24">
              <a:extLst>
                <a:ext uri="{FF2B5EF4-FFF2-40B4-BE49-F238E27FC236}">
                  <a16:creationId xmlns:a16="http://schemas.microsoft.com/office/drawing/2014/main" id="{2972A1B3-9802-6D1F-EEFE-06DF7D88F46E}"/>
                </a:ext>
              </a:extLst>
            </p:cNvPr>
            <p:cNvSpPr/>
            <p:nvPr/>
          </p:nvSpPr>
          <p:spPr>
            <a:xfrm rot="5400000">
              <a:off x="2752424"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6" name="Arc 25">
              <a:extLst>
                <a:ext uri="{FF2B5EF4-FFF2-40B4-BE49-F238E27FC236}">
                  <a16:creationId xmlns:a16="http://schemas.microsoft.com/office/drawing/2014/main" id="{91240B6B-356D-09BB-F9A6-7D9CE3507C60}"/>
                </a:ext>
              </a:extLst>
            </p:cNvPr>
            <p:cNvSpPr/>
            <p:nvPr/>
          </p:nvSpPr>
          <p:spPr>
            <a:xfrm rot="5400000">
              <a:off x="3132752"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7" name="Arc 26">
              <a:extLst>
                <a:ext uri="{FF2B5EF4-FFF2-40B4-BE49-F238E27FC236}">
                  <a16:creationId xmlns:a16="http://schemas.microsoft.com/office/drawing/2014/main" id="{09C02E53-BDBB-996F-A38C-35A3F9A9A7CB}"/>
                </a:ext>
              </a:extLst>
            </p:cNvPr>
            <p:cNvSpPr/>
            <p:nvPr/>
          </p:nvSpPr>
          <p:spPr>
            <a:xfrm rot="5400000">
              <a:off x="3513080"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29" name="Arc 28">
              <a:extLst>
                <a:ext uri="{FF2B5EF4-FFF2-40B4-BE49-F238E27FC236}">
                  <a16:creationId xmlns:a16="http://schemas.microsoft.com/office/drawing/2014/main" id="{801F9E7E-AA0C-3BA5-49FB-C749C90E9791}"/>
                </a:ext>
              </a:extLst>
            </p:cNvPr>
            <p:cNvSpPr/>
            <p:nvPr/>
          </p:nvSpPr>
          <p:spPr>
            <a:xfrm rot="5400000">
              <a:off x="3893408"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0" name="Arc 29">
              <a:extLst>
                <a:ext uri="{FF2B5EF4-FFF2-40B4-BE49-F238E27FC236}">
                  <a16:creationId xmlns:a16="http://schemas.microsoft.com/office/drawing/2014/main" id="{588555BD-E44A-D59C-B656-4BAD10334825}"/>
                </a:ext>
              </a:extLst>
            </p:cNvPr>
            <p:cNvSpPr/>
            <p:nvPr/>
          </p:nvSpPr>
          <p:spPr>
            <a:xfrm rot="5400000">
              <a:off x="4273736"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1" name="Arc 30">
              <a:extLst>
                <a:ext uri="{FF2B5EF4-FFF2-40B4-BE49-F238E27FC236}">
                  <a16:creationId xmlns:a16="http://schemas.microsoft.com/office/drawing/2014/main" id="{2FC08929-02CB-46FB-8EB1-F6BEF9244FA8}"/>
                </a:ext>
              </a:extLst>
            </p:cNvPr>
            <p:cNvSpPr/>
            <p:nvPr/>
          </p:nvSpPr>
          <p:spPr>
            <a:xfrm rot="5400000">
              <a:off x="465406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2" name="Arc 31">
              <a:extLst>
                <a:ext uri="{FF2B5EF4-FFF2-40B4-BE49-F238E27FC236}">
                  <a16:creationId xmlns:a16="http://schemas.microsoft.com/office/drawing/2014/main" id="{2792538F-DFD6-EF9F-3391-EE4E8EC881F4}"/>
                </a:ext>
              </a:extLst>
            </p:cNvPr>
            <p:cNvSpPr/>
            <p:nvPr/>
          </p:nvSpPr>
          <p:spPr>
            <a:xfrm rot="5400000">
              <a:off x="504454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3" name="Arc 32">
              <a:extLst>
                <a:ext uri="{FF2B5EF4-FFF2-40B4-BE49-F238E27FC236}">
                  <a16:creationId xmlns:a16="http://schemas.microsoft.com/office/drawing/2014/main" id="{DF772D62-1096-2507-A0CA-0B88C75859E6}"/>
                </a:ext>
              </a:extLst>
            </p:cNvPr>
            <p:cNvSpPr/>
            <p:nvPr/>
          </p:nvSpPr>
          <p:spPr>
            <a:xfrm rot="5400000">
              <a:off x="5424871"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4" name="Arc 33">
              <a:extLst>
                <a:ext uri="{FF2B5EF4-FFF2-40B4-BE49-F238E27FC236}">
                  <a16:creationId xmlns:a16="http://schemas.microsoft.com/office/drawing/2014/main" id="{3841A54D-43E4-2593-C1F5-2C787719EC7D}"/>
                </a:ext>
              </a:extLst>
            </p:cNvPr>
            <p:cNvSpPr/>
            <p:nvPr/>
          </p:nvSpPr>
          <p:spPr>
            <a:xfrm rot="5400000">
              <a:off x="5805199"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5" name="Arc 34">
              <a:extLst>
                <a:ext uri="{FF2B5EF4-FFF2-40B4-BE49-F238E27FC236}">
                  <a16:creationId xmlns:a16="http://schemas.microsoft.com/office/drawing/2014/main" id="{C609222D-21FB-EA5D-313D-D8706B8DE202}"/>
                </a:ext>
              </a:extLst>
            </p:cNvPr>
            <p:cNvSpPr/>
            <p:nvPr/>
          </p:nvSpPr>
          <p:spPr>
            <a:xfrm rot="5400000">
              <a:off x="6185527"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6" name="Arc 35">
              <a:extLst>
                <a:ext uri="{FF2B5EF4-FFF2-40B4-BE49-F238E27FC236}">
                  <a16:creationId xmlns:a16="http://schemas.microsoft.com/office/drawing/2014/main" id="{4B1355EF-1C2B-15A5-2EFF-1C31B082C806}"/>
                </a:ext>
              </a:extLst>
            </p:cNvPr>
            <p:cNvSpPr/>
            <p:nvPr/>
          </p:nvSpPr>
          <p:spPr>
            <a:xfrm rot="5400000">
              <a:off x="6565855"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7" name="Arc 36">
              <a:extLst>
                <a:ext uri="{FF2B5EF4-FFF2-40B4-BE49-F238E27FC236}">
                  <a16:creationId xmlns:a16="http://schemas.microsoft.com/office/drawing/2014/main" id="{47BE1A07-B8FD-5BB9-95C2-22C2E47135FA}"/>
                </a:ext>
              </a:extLst>
            </p:cNvPr>
            <p:cNvSpPr/>
            <p:nvPr/>
          </p:nvSpPr>
          <p:spPr>
            <a:xfrm rot="5400000">
              <a:off x="6946182"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8" name="Arc 37">
              <a:extLst>
                <a:ext uri="{FF2B5EF4-FFF2-40B4-BE49-F238E27FC236}">
                  <a16:creationId xmlns:a16="http://schemas.microsoft.com/office/drawing/2014/main" id="{4F291899-A025-1C89-CCB8-B5974C671AC1}"/>
                </a:ext>
              </a:extLst>
            </p:cNvPr>
            <p:cNvSpPr/>
            <p:nvPr/>
          </p:nvSpPr>
          <p:spPr>
            <a:xfrm rot="5400000">
              <a:off x="7332933"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39" name="Arc 38">
              <a:extLst>
                <a:ext uri="{FF2B5EF4-FFF2-40B4-BE49-F238E27FC236}">
                  <a16:creationId xmlns:a16="http://schemas.microsoft.com/office/drawing/2014/main" id="{CD894B18-7AD1-EC84-553A-8A01A2C014DF}"/>
                </a:ext>
              </a:extLst>
            </p:cNvPr>
            <p:cNvSpPr/>
            <p:nvPr/>
          </p:nvSpPr>
          <p:spPr>
            <a:xfrm rot="5400000">
              <a:off x="7713261"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0" name="Arc 39">
              <a:extLst>
                <a:ext uri="{FF2B5EF4-FFF2-40B4-BE49-F238E27FC236}">
                  <a16:creationId xmlns:a16="http://schemas.microsoft.com/office/drawing/2014/main" id="{0F2380AC-9ADB-BC99-3793-FBB71DD85757}"/>
                </a:ext>
              </a:extLst>
            </p:cNvPr>
            <p:cNvSpPr/>
            <p:nvPr/>
          </p:nvSpPr>
          <p:spPr>
            <a:xfrm rot="5400000">
              <a:off x="8093589"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1" name="Arc 40">
              <a:extLst>
                <a:ext uri="{FF2B5EF4-FFF2-40B4-BE49-F238E27FC236}">
                  <a16:creationId xmlns:a16="http://schemas.microsoft.com/office/drawing/2014/main" id="{F8DDD620-1F32-F215-D1F7-50AA1535F788}"/>
                </a:ext>
              </a:extLst>
            </p:cNvPr>
            <p:cNvSpPr/>
            <p:nvPr/>
          </p:nvSpPr>
          <p:spPr>
            <a:xfrm rot="5400000">
              <a:off x="8473917"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42" name="Arc 41">
              <a:extLst>
                <a:ext uri="{FF2B5EF4-FFF2-40B4-BE49-F238E27FC236}">
                  <a16:creationId xmlns:a16="http://schemas.microsoft.com/office/drawing/2014/main" id="{6020F8BB-5334-16D8-DA78-59123DB5B40D}"/>
                </a:ext>
              </a:extLst>
            </p:cNvPr>
            <p:cNvSpPr/>
            <p:nvPr/>
          </p:nvSpPr>
          <p:spPr>
            <a:xfrm rot="5400000">
              <a:off x="8854245"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cxnSp>
          <p:nvCxnSpPr>
            <p:cNvPr id="45" name="Straight Arrow Connector 44">
              <a:extLst>
                <a:ext uri="{FF2B5EF4-FFF2-40B4-BE49-F238E27FC236}">
                  <a16:creationId xmlns:a16="http://schemas.microsoft.com/office/drawing/2014/main" id="{93FC9C69-8CE5-582B-08A5-9EA4A5D284FA}"/>
                </a:ext>
              </a:extLst>
            </p:cNvPr>
            <p:cNvCxnSpPr>
              <a:cxnSpLocks/>
            </p:cNvCxnSpPr>
            <p:nvPr/>
          </p:nvCxnSpPr>
          <p:spPr>
            <a:xfrm flipV="1">
              <a:off x="1516828" y="1838074"/>
              <a:ext cx="8780936" cy="3056654"/>
            </a:xfrm>
            <a:prstGeom prst="straightConnector1">
              <a:avLst/>
            </a:prstGeom>
            <a:ln w="38100">
              <a:solidFill>
                <a:schemeClr val="tx2"/>
              </a:solidFill>
              <a:tailEnd type="triangle"/>
            </a:ln>
          </p:spPr>
          <p:style>
            <a:lnRef idx="2">
              <a:schemeClr val="accent1"/>
            </a:lnRef>
            <a:fillRef idx="0">
              <a:schemeClr val="accent1"/>
            </a:fillRef>
            <a:effectRef idx="1">
              <a:schemeClr val="accent1"/>
            </a:effectRef>
            <a:fontRef idx="minor">
              <a:schemeClr val="tx1"/>
            </a:fontRef>
          </p:style>
        </p:cxnSp>
        <p:sp>
          <p:nvSpPr>
            <p:cNvPr id="5" name="Rounded Rectangle 4">
              <a:extLst>
                <a:ext uri="{FF2B5EF4-FFF2-40B4-BE49-F238E27FC236}">
                  <a16:creationId xmlns:a16="http://schemas.microsoft.com/office/drawing/2014/main" id="{564518A5-5F7E-E78D-A381-CD8D4BFADEF6}"/>
                </a:ext>
              </a:extLst>
            </p:cNvPr>
            <p:cNvSpPr/>
            <p:nvPr/>
          </p:nvSpPr>
          <p:spPr>
            <a:xfrm>
              <a:off x="2480540"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Fall Screening</a:t>
              </a:r>
            </a:p>
          </p:txBody>
        </p:sp>
        <p:sp>
          <p:nvSpPr>
            <p:cNvPr id="7" name="Rounded Rectangle 6">
              <a:extLst>
                <a:ext uri="{FF2B5EF4-FFF2-40B4-BE49-F238E27FC236}">
                  <a16:creationId xmlns:a16="http://schemas.microsoft.com/office/drawing/2014/main" id="{5082096F-4A81-25DA-3BF6-F3B723F30BDC}"/>
                </a:ext>
              </a:extLst>
            </p:cNvPr>
            <p:cNvSpPr/>
            <p:nvPr/>
          </p:nvSpPr>
          <p:spPr>
            <a:xfrm>
              <a:off x="7903241"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Spring Screening</a:t>
              </a:r>
            </a:p>
          </p:txBody>
        </p:sp>
        <p:sp>
          <p:nvSpPr>
            <p:cNvPr id="6" name="Rounded Rectangle 5">
              <a:extLst>
                <a:ext uri="{FF2B5EF4-FFF2-40B4-BE49-F238E27FC236}">
                  <a16:creationId xmlns:a16="http://schemas.microsoft.com/office/drawing/2014/main" id="{383E82BC-2283-D036-8169-CA1C60ECE9D0}"/>
                </a:ext>
              </a:extLst>
            </p:cNvPr>
            <p:cNvSpPr/>
            <p:nvPr/>
          </p:nvSpPr>
          <p:spPr>
            <a:xfrm>
              <a:off x="5191890" y="2330513"/>
              <a:ext cx="387276" cy="2581835"/>
            </a:xfrm>
            <a:prstGeom prst="round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Plus Jakarta Sans" panose="020B0604030504040204"/>
                  <a:ea typeface="+mn-ea"/>
                  <a:cs typeface="+mn-cs"/>
                </a:rPr>
                <a:t>Winter Screening</a:t>
              </a:r>
            </a:p>
          </p:txBody>
        </p:sp>
        <p:sp>
          <p:nvSpPr>
            <p:cNvPr id="23" name="TextBox 22">
              <a:extLst>
                <a:ext uri="{FF2B5EF4-FFF2-40B4-BE49-F238E27FC236}">
                  <a16:creationId xmlns:a16="http://schemas.microsoft.com/office/drawing/2014/main" id="{2DD07D77-D27E-D543-23C3-30B8663D66FC}"/>
                </a:ext>
              </a:extLst>
            </p:cNvPr>
            <p:cNvSpPr txBox="1"/>
            <p:nvPr/>
          </p:nvSpPr>
          <p:spPr>
            <a:xfrm rot="20400769">
              <a:off x="2999195" y="3770331"/>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4" name="TextBox 43">
              <a:extLst>
                <a:ext uri="{FF2B5EF4-FFF2-40B4-BE49-F238E27FC236}">
                  <a16:creationId xmlns:a16="http://schemas.microsoft.com/office/drawing/2014/main" id="{BC2E0600-112F-ACF1-8BAF-EF91E7DCF6DB}"/>
                </a:ext>
              </a:extLst>
            </p:cNvPr>
            <p:cNvSpPr txBox="1"/>
            <p:nvPr/>
          </p:nvSpPr>
          <p:spPr>
            <a:xfrm rot="20444645">
              <a:off x="5690520" y="2845491"/>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7" name="TextBox 46">
              <a:extLst>
                <a:ext uri="{FF2B5EF4-FFF2-40B4-BE49-F238E27FC236}">
                  <a16:creationId xmlns:a16="http://schemas.microsoft.com/office/drawing/2014/main" id="{07925EAE-7762-6D19-D074-01B184F48BFD}"/>
                </a:ext>
              </a:extLst>
            </p:cNvPr>
            <p:cNvSpPr txBox="1"/>
            <p:nvPr/>
          </p:nvSpPr>
          <p:spPr>
            <a:xfrm rot="20400769">
              <a:off x="8280225" y="1910170"/>
              <a:ext cx="2018181"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004D"/>
                  </a:solidFill>
                  <a:effectLst/>
                  <a:uLnTx/>
                  <a:uFillTx/>
                  <a:latin typeface="Plus Jakarta Sans" panose="020B0604030504040204"/>
                  <a:ea typeface="+mn-ea"/>
                  <a:cs typeface="+mn-cs"/>
                </a:rPr>
                <a:t>Standards-level Formatives</a:t>
              </a:r>
            </a:p>
          </p:txBody>
        </p:sp>
        <p:sp>
          <p:nvSpPr>
            <p:cNvPr id="48" name="TextBox 47">
              <a:extLst>
                <a:ext uri="{FF2B5EF4-FFF2-40B4-BE49-F238E27FC236}">
                  <a16:creationId xmlns:a16="http://schemas.microsoft.com/office/drawing/2014/main" id="{DD5BB4D8-6C70-C1C5-AA4D-1E9A78166EF5}"/>
                </a:ext>
              </a:extLst>
            </p:cNvPr>
            <p:cNvSpPr txBox="1"/>
            <p:nvPr/>
          </p:nvSpPr>
          <p:spPr>
            <a:xfrm>
              <a:off x="5215732" y="5414813"/>
              <a:ext cx="1963679"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D004D"/>
                  </a:solidFill>
                  <a:effectLst/>
                  <a:uLnTx/>
                  <a:uFillTx/>
                  <a:latin typeface="Plus Jakarta Sans" panose="020B0604030504040204"/>
                  <a:ea typeface="+mn-ea"/>
                  <a:cs typeface="+mn-cs"/>
                </a:rPr>
                <a:t>Progress Monitoring</a:t>
              </a:r>
            </a:p>
          </p:txBody>
        </p:sp>
        <p:cxnSp>
          <p:nvCxnSpPr>
            <p:cNvPr id="46" name="Straight Arrow Connector 45">
              <a:extLst>
                <a:ext uri="{FF2B5EF4-FFF2-40B4-BE49-F238E27FC236}">
                  <a16:creationId xmlns:a16="http://schemas.microsoft.com/office/drawing/2014/main" id="{87E22490-4FAD-7119-A5BE-E77F3DF9F675}"/>
                </a:ext>
              </a:extLst>
            </p:cNvPr>
            <p:cNvCxnSpPr>
              <a:cxnSpLocks/>
            </p:cNvCxnSpPr>
            <p:nvPr/>
          </p:nvCxnSpPr>
          <p:spPr>
            <a:xfrm>
              <a:off x="1516828" y="4912349"/>
              <a:ext cx="8211669" cy="0"/>
            </a:xfrm>
            <a:prstGeom prst="straightConnector1">
              <a:avLst/>
            </a:prstGeom>
            <a:ln w="38100">
              <a:solidFill>
                <a:schemeClr val="tx2"/>
              </a:solidFill>
              <a:headEnd type="oval" w="med" len="med"/>
              <a:tailEnd type="triangle" w="med" len="med"/>
            </a:ln>
          </p:spPr>
          <p:style>
            <a:lnRef idx="2">
              <a:schemeClr val="accent1"/>
            </a:lnRef>
            <a:fillRef idx="0">
              <a:schemeClr val="accent1"/>
            </a:fillRef>
            <a:effectRef idx="1">
              <a:schemeClr val="accent1"/>
            </a:effectRef>
            <a:fontRef idx="minor">
              <a:schemeClr val="tx1"/>
            </a:fontRef>
          </p:style>
        </p:cxnSp>
        <p:sp>
          <p:nvSpPr>
            <p:cNvPr id="55" name="Arc 54">
              <a:extLst>
                <a:ext uri="{FF2B5EF4-FFF2-40B4-BE49-F238E27FC236}">
                  <a16:creationId xmlns:a16="http://schemas.microsoft.com/office/drawing/2014/main" id="{4BF0E9A3-9D6A-BEA6-12FD-7AA580D0C5F7}"/>
                </a:ext>
              </a:extLst>
            </p:cNvPr>
            <p:cNvSpPr/>
            <p:nvPr/>
          </p:nvSpPr>
          <p:spPr>
            <a:xfrm rot="5400000">
              <a:off x="9241218"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sp>
          <p:nvSpPr>
            <p:cNvPr id="56" name="Arc 55">
              <a:extLst>
                <a:ext uri="{FF2B5EF4-FFF2-40B4-BE49-F238E27FC236}">
                  <a16:creationId xmlns:a16="http://schemas.microsoft.com/office/drawing/2014/main" id="{F4CDC4AE-2EC7-DEB4-7075-D45F35A3C6E7}"/>
                </a:ext>
              </a:extLst>
            </p:cNvPr>
            <p:cNvSpPr/>
            <p:nvPr/>
          </p:nvSpPr>
          <p:spPr>
            <a:xfrm rot="5400000">
              <a:off x="9622456" y="4839751"/>
              <a:ext cx="404906" cy="376518"/>
            </a:xfrm>
            <a:prstGeom prst="arc">
              <a:avLst>
                <a:gd name="adj1" fmla="val 16224655"/>
                <a:gd name="adj2" fmla="val 5829812"/>
              </a:avLst>
            </a:prstGeom>
            <a:noFill/>
            <a:ln w="19050">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panose="020B0604030504040204"/>
                <a:ea typeface="+mn-ea"/>
                <a:cs typeface="+mn-cs"/>
              </a:endParaRPr>
            </a:p>
          </p:txBody>
        </p:sp>
      </p:grpSp>
    </p:spTree>
    <p:extLst>
      <p:ext uri="{BB962C8B-B14F-4D97-AF65-F5344CB8AC3E}">
        <p14:creationId xmlns:p14="http://schemas.microsoft.com/office/powerpoint/2010/main" val="1719971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482137-3006-DF17-AE7D-E7DC9E01D6FF}"/>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AC626B78-C0C1-D5F8-AFA9-C33BEE6A1BDD}"/>
              </a:ext>
            </a:extLst>
          </p:cNvPr>
          <p:cNvSpPr>
            <a:spLocks noGrp="1"/>
          </p:cNvSpPr>
          <p:nvPr>
            <p:ph type="title"/>
          </p:nvPr>
        </p:nvSpPr>
        <p:spPr/>
        <p:txBody>
          <a:bodyPr/>
          <a:lstStyle/>
          <a:p>
            <a:r>
              <a:rPr lang="en-US"/>
              <a:t>A connection to something well known</a:t>
            </a:r>
          </a:p>
        </p:txBody>
      </p:sp>
      <p:sp>
        <p:nvSpPr>
          <p:cNvPr id="4" name="Footer Placeholder 3">
            <a:extLst>
              <a:ext uri="{FF2B5EF4-FFF2-40B4-BE49-F238E27FC236}">
                <a16:creationId xmlns:a16="http://schemas.microsoft.com/office/drawing/2014/main" id="{4B6DA9D5-D003-2586-9FAD-AC4D45BEE001}"/>
              </a:ext>
            </a:extLst>
          </p:cNvPr>
          <p:cNvSpPr>
            <a:spLocks noGrp="1"/>
          </p:cNvSpPr>
          <p:nvPr>
            <p:ph type="ftr" sz="quarter" idx="11"/>
          </p:nvPr>
        </p:nvSpPr>
        <p:spPr>
          <a:xfrm>
            <a:off x="550163" y="6439710"/>
            <a:ext cx="5814645"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9DA59B30-4214-F58D-6BF4-737728DB0124}"/>
              </a:ext>
            </a:extLst>
          </p:cNvPr>
          <p:cNvSpPr>
            <a:spLocks noGrp="1"/>
          </p:cNvSpPr>
          <p:nvPr>
            <p:ph type="sldNum" sz="quarter" idx="12"/>
          </p:nvPr>
        </p:nvSpPr>
        <p:spPr/>
        <p:txBody>
          <a:bodyPr/>
          <a:lstStyle/>
          <a:p>
            <a:fld id="{27BB625B-AB5A-C845-B50B-ED205C3DDF7A}" type="slidenum">
              <a:rPr lang="en-US" noProof="0" smtClean="0"/>
              <a:t>43</a:t>
            </a:fld>
            <a:endParaRPr lang="en-US" noProof="0"/>
          </a:p>
        </p:txBody>
      </p:sp>
      <p:pic>
        <p:nvPicPr>
          <p:cNvPr id="6" name="Content Placeholder 4" descr="Blood pressure cuff on white background">
            <a:extLst>
              <a:ext uri="{FF2B5EF4-FFF2-40B4-BE49-F238E27FC236}">
                <a16:creationId xmlns:a16="http://schemas.microsoft.com/office/drawing/2014/main" id="{8E00D6F1-A01B-4496-C178-B50A6E18483B}"/>
              </a:ext>
            </a:extLst>
          </p:cNvPr>
          <p:cNvPicPr>
            <a:picLocks/>
          </p:cNvPicPr>
          <p:nvPr/>
        </p:nvPicPr>
        <p:blipFill rotWithShape="1">
          <a:blip r:embed="rId3"/>
          <a:srcRect t="999" b="999"/>
          <a:stretch/>
        </p:blipFill>
        <p:spPr>
          <a:xfrm>
            <a:off x="550164" y="1714500"/>
            <a:ext cx="5229225" cy="3429000"/>
          </a:xfrm>
          <a:prstGeom prst="roundRect">
            <a:avLst/>
          </a:prstGeom>
          <a:ln>
            <a:solidFill>
              <a:srgbClr val="512EAB"/>
            </a:solidFill>
          </a:ln>
        </p:spPr>
      </p:pic>
      <p:sp>
        <p:nvSpPr>
          <p:cNvPr id="8" name="TextBox 7">
            <a:extLst>
              <a:ext uri="{FF2B5EF4-FFF2-40B4-BE49-F238E27FC236}">
                <a16:creationId xmlns:a16="http://schemas.microsoft.com/office/drawing/2014/main" id="{9440D394-348D-E487-0359-78F512EFEBCA}"/>
              </a:ext>
            </a:extLst>
          </p:cNvPr>
          <p:cNvSpPr txBox="1"/>
          <p:nvPr/>
        </p:nvSpPr>
        <p:spPr>
          <a:xfrm>
            <a:off x="6213231" y="1905506"/>
            <a:ext cx="5814646" cy="3046988"/>
          </a:xfrm>
          <a:prstGeom prst="rect">
            <a:avLst/>
          </a:prstGeom>
          <a:noFill/>
        </p:spPr>
        <p:txBody>
          <a:bodyPr wrap="square">
            <a:spAutoFit/>
          </a:bodyPr>
          <a:lstStyle/>
          <a:p>
            <a:r>
              <a:rPr lang="en-US" sz="3200">
                <a:solidFill>
                  <a:srgbClr val="512EAB"/>
                </a:solidFill>
                <a:latin typeface="+mj-lt"/>
              </a:rPr>
              <a:t>S</a:t>
            </a:r>
            <a:r>
              <a:rPr lang="en-US" sz="3200">
                <a:solidFill>
                  <a:srgbClr val="512EAB"/>
                </a:solidFill>
                <a:effectLst/>
                <a:latin typeface="+mj-lt"/>
              </a:rPr>
              <a:t>creening provides information on foundational skills that help educators identify </a:t>
            </a:r>
            <a:r>
              <a:rPr lang="en-US" sz="3200">
                <a:solidFill>
                  <a:srgbClr val="512EAB"/>
                </a:solidFill>
                <a:latin typeface="+mj-lt"/>
              </a:rPr>
              <a:t>additional instructional support or enrichment</a:t>
            </a:r>
            <a:r>
              <a:rPr lang="en-US" sz="3200">
                <a:solidFill>
                  <a:srgbClr val="512EAB"/>
                </a:solidFill>
                <a:effectLst/>
                <a:latin typeface="+mj-lt"/>
              </a:rPr>
              <a:t>.</a:t>
            </a:r>
            <a:endParaRPr lang="en-US" sz="6600">
              <a:solidFill>
                <a:srgbClr val="512EAB"/>
              </a:solidFill>
              <a:latin typeface="+mj-lt"/>
            </a:endParaRPr>
          </a:p>
        </p:txBody>
      </p:sp>
    </p:spTree>
    <p:extLst>
      <p:ext uri="{BB962C8B-B14F-4D97-AF65-F5344CB8AC3E}">
        <p14:creationId xmlns:p14="http://schemas.microsoft.com/office/powerpoint/2010/main" val="2872431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B2867-F4CE-C913-A7DA-FB2C94DB4A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CBECBA9-1016-8E36-E030-DFCAEDE6620B}"/>
              </a:ext>
            </a:extLst>
          </p:cNvPr>
          <p:cNvSpPr>
            <a:spLocks noGrp="1"/>
          </p:cNvSpPr>
          <p:nvPr>
            <p:ph type="title"/>
          </p:nvPr>
        </p:nvSpPr>
        <p:spPr/>
        <p:txBody>
          <a:bodyPr/>
          <a:lstStyle/>
          <a:p>
            <a:r>
              <a:rPr lang="en-US"/>
              <a:t>Know your data cycle</a:t>
            </a:r>
          </a:p>
        </p:txBody>
      </p:sp>
      <p:grpSp>
        <p:nvGrpSpPr>
          <p:cNvPr id="7" name="Group 6">
            <a:extLst>
              <a:ext uri="{FF2B5EF4-FFF2-40B4-BE49-F238E27FC236}">
                <a16:creationId xmlns:a16="http://schemas.microsoft.com/office/drawing/2014/main" id="{C1305D4A-296F-1A59-C5C9-AE524FB7BB44}"/>
              </a:ext>
              <a:ext uri="{C183D7F6-B498-43B3-948B-1728B52AA6E4}">
                <adec:decorative xmlns:adec="http://schemas.microsoft.com/office/drawing/2017/decorative" val="1"/>
              </a:ext>
            </a:extLst>
          </p:cNvPr>
          <p:cNvGrpSpPr/>
          <p:nvPr/>
        </p:nvGrpSpPr>
        <p:grpSpPr>
          <a:xfrm>
            <a:off x="860882" y="2363820"/>
            <a:ext cx="10267644" cy="967344"/>
            <a:chOff x="550164" y="2354943"/>
            <a:chExt cx="10267644" cy="967344"/>
          </a:xfrm>
        </p:grpSpPr>
        <p:cxnSp>
          <p:nvCxnSpPr>
            <p:cNvPr id="8" name="Straight Connector 7">
              <a:extLst>
                <a:ext uri="{FF2B5EF4-FFF2-40B4-BE49-F238E27FC236}">
                  <a16:creationId xmlns:a16="http://schemas.microsoft.com/office/drawing/2014/main" id="{D1E5C0E7-930E-851B-60BC-30E55348E94F}"/>
                </a:ext>
              </a:extLst>
            </p:cNvPr>
            <p:cNvCxnSpPr>
              <a:cxnSpLocks/>
            </p:cNvCxnSpPr>
            <p:nvPr/>
          </p:nvCxnSpPr>
          <p:spPr bwMode="gray">
            <a:xfrm>
              <a:off x="1084278" y="2838615"/>
              <a:ext cx="8828056"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85EA451C-7C3D-0271-65C1-74867E0B10D9}"/>
                </a:ext>
              </a:extLst>
            </p:cNvPr>
            <p:cNvSpPr/>
            <p:nvPr/>
          </p:nvSpPr>
          <p:spPr bwMode="gray">
            <a:xfrm flipH="1">
              <a:off x="2875244" y="2354943"/>
              <a:ext cx="967324" cy="967344"/>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7E53F3A-A6C5-B081-768D-A9AD3E0BC3CB}"/>
                </a:ext>
              </a:extLst>
            </p:cNvPr>
            <p:cNvSpPr/>
            <p:nvPr/>
          </p:nvSpPr>
          <p:spPr bwMode="gray">
            <a:xfrm flipH="1">
              <a:off x="7525404" y="2354943"/>
              <a:ext cx="967324" cy="96734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61FEF53-4C77-F235-8556-9E4671A291C3}"/>
                </a:ext>
              </a:extLst>
            </p:cNvPr>
            <p:cNvSpPr/>
            <p:nvPr/>
          </p:nvSpPr>
          <p:spPr bwMode="gray">
            <a:xfrm flipH="1">
              <a:off x="9850484" y="2354943"/>
              <a:ext cx="967324" cy="96734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5AF9E0E-ED63-D5AF-C93D-B0BA196EA5F0}"/>
                </a:ext>
              </a:extLst>
            </p:cNvPr>
            <p:cNvSpPr/>
            <p:nvPr/>
          </p:nvSpPr>
          <p:spPr bwMode="gray">
            <a:xfrm flipH="1">
              <a:off x="550164" y="2354943"/>
              <a:ext cx="967324" cy="9673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E687D0F-9989-483A-4A43-37BA06209DED}"/>
                </a:ext>
              </a:extLst>
            </p:cNvPr>
            <p:cNvSpPr/>
            <p:nvPr/>
          </p:nvSpPr>
          <p:spPr bwMode="gray">
            <a:xfrm flipH="1">
              <a:off x="5200324" y="2354943"/>
              <a:ext cx="967324" cy="967344"/>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 Placeholder 15">
            <a:extLst>
              <a:ext uri="{FF2B5EF4-FFF2-40B4-BE49-F238E27FC236}">
                <a16:creationId xmlns:a16="http://schemas.microsoft.com/office/drawing/2014/main" id="{857A0155-3EC6-8C4B-15CE-F0E99CAA7328}"/>
              </a:ext>
            </a:extLst>
          </p:cNvPr>
          <p:cNvSpPr txBox="1">
            <a:spLocks/>
          </p:cNvSpPr>
          <p:nvPr/>
        </p:nvSpPr>
        <p:spPr bwMode="gray">
          <a:xfrm>
            <a:off x="860882" y="3881641"/>
            <a:ext cx="180448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2400" b="1" i="0" u="none" strike="noStrike" kern="1200" normalizeH="0" baseline="0" noProof="1">
                <a:ln>
                  <a:noFill/>
                </a:ln>
                <a:solidFill>
                  <a:schemeClr val="tx2"/>
                </a:solidFill>
                <a:effectLst/>
                <a:uLnTx/>
                <a:uFillTx/>
                <a:cs typeface="Plus Jakarta Sans Medium" pitchFamily="2" charset="0"/>
              </a:rPr>
              <a:t>Screen</a:t>
            </a:r>
          </a:p>
        </p:txBody>
      </p:sp>
      <p:sp>
        <p:nvSpPr>
          <p:cNvPr id="15" name="Text Placeholder 15">
            <a:extLst>
              <a:ext uri="{FF2B5EF4-FFF2-40B4-BE49-F238E27FC236}">
                <a16:creationId xmlns:a16="http://schemas.microsoft.com/office/drawing/2014/main" id="{EE6CF5EE-3490-F819-87B9-C74B14526F3B}"/>
              </a:ext>
            </a:extLst>
          </p:cNvPr>
          <p:cNvSpPr txBox="1">
            <a:spLocks/>
          </p:cNvSpPr>
          <p:nvPr/>
        </p:nvSpPr>
        <p:spPr bwMode="gray">
          <a:xfrm>
            <a:off x="3185962" y="3881641"/>
            <a:ext cx="180448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2400" b="1" i="0" u="none" strike="noStrike" kern="1200" normalizeH="0" baseline="0" noProof="1">
                <a:ln>
                  <a:noFill/>
                </a:ln>
                <a:solidFill>
                  <a:schemeClr val="tx2"/>
                </a:solidFill>
                <a:effectLst/>
                <a:uLnTx/>
                <a:uFillTx/>
                <a:cs typeface="Plus Jakarta Sans Medium" pitchFamily="2" charset="0"/>
              </a:rPr>
              <a:t>Identify</a:t>
            </a:r>
          </a:p>
        </p:txBody>
      </p:sp>
      <p:sp>
        <p:nvSpPr>
          <p:cNvPr id="16" name="Text Placeholder 15">
            <a:extLst>
              <a:ext uri="{FF2B5EF4-FFF2-40B4-BE49-F238E27FC236}">
                <a16:creationId xmlns:a16="http://schemas.microsoft.com/office/drawing/2014/main" id="{15C3315B-39FD-A427-1A07-603B4850FA11}"/>
              </a:ext>
            </a:extLst>
          </p:cNvPr>
          <p:cNvSpPr txBox="1">
            <a:spLocks/>
          </p:cNvSpPr>
          <p:nvPr/>
        </p:nvSpPr>
        <p:spPr bwMode="gray">
          <a:xfrm>
            <a:off x="5567860" y="3880740"/>
            <a:ext cx="2102176"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2400" b="1" i="0" u="none" strike="noStrike" kern="1200" normalizeH="0" baseline="0" noProof="1">
                <a:ln>
                  <a:noFill/>
                </a:ln>
                <a:solidFill>
                  <a:schemeClr val="tx2"/>
                </a:solidFill>
                <a:effectLst/>
                <a:uLnTx/>
                <a:uFillTx/>
                <a:cs typeface="Plus Jakarta Sans Medium" pitchFamily="2" charset="0"/>
              </a:rPr>
              <a:t>Plan	</a:t>
            </a:r>
          </a:p>
        </p:txBody>
      </p:sp>
      <p:sp>
        <p:nvSpPr>
          <p:cNvPr id="17" name="Text Placeholder 15">
            <a:extLst>
              <a:ext uri="{FF2B5EF4-FFF2-40B4-BE49-F238E27FC236}">
                <a16:creationId xmlns:a16="http://schemas.microsoft.com/office/drawing/2014/main" id="{14AE2CC6-262D-2C71-1771-B8C7DB662683}"/>
              </a:ext>
            </a:extLst>
          </p:cNvPr>
          <p:cNvSpPr txBox="1">
            <a:spLocks/>
          </p:cNvSpPr>
          <p:nvPr/>
        </p:nvSpPr>
        <p:spPr bwMode="gray">
          <a:xfrm>
            <a:off x="7836122" y="3881641"/>
            <a:ext cx="180448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2400" b="1" i="0" u="none" strike="noStrike" kern="1200" normalizeH="0" baseline="0" noProof="1">
                <a:ln>
                  <a:noFill/>
                </a:ln>
                <a:solidFill>
                  <a:schemeClr val="tx2"/>
                </a:solidFill>
                <a:effectLst/>
                <a:uLnTx/>
                <a:uFillTx/>
                <a:cs typeface="Plus Jakarta Sans Medium" pitchFamily="2" charset="0"/>
              </a:rPr>
              <a:t>Monitor</a:t>
            </a:r>
            <a:endParaRPr kumimoji="0" lang="en-US" sz="1800" b="1" i="0" u="none" strike="noStrike" kern="1200" normalizeH="0" baseline="0" noProof="1">
              <a:ln>
                <a:noFill/>
              </a:ln>
              <a:solidFill>
                <a:schemeClr val="tx2"/>
              </a:solidFill>
              <a:effectLst/>
              <a:uLnTx/>
              <a:uFillTx/>
              <a:cs typeface="Plus Jakarta Sans Medium" pitchFamily="2" charset="0"/>
            </a:endParaRPr>
          </a:p>
        </p:txBody>
      </p:sp>
      <p:sp>
        <p:nvSpPr>
          <p:cNvPr id="18" name="Text Placeholder 15">
            <a:extLst>
              <a:ext uri="{FF2B5EF4-FFF2-40B4-BE49-F238E27FC236}">
                <a16:creationId xmlns:a16="http://schemas.microsoft.com/office/drawing/2014/main" id="{5F86D78D-3ECC-3BB7-1EFA-D7104267C06F}"/>
              </a:ext>
            </a:extLst>
          </p:cNvPr>
          <p:cNvSpPr txBox="1">
            <a:spLocks/>
          </p:cNvSpPr>
          <p:nvPr/>
        </p:nvSpPr>
        <p:spPr bwMode="gray">
          <a:xfrm>
            <a:off x="10161202" y="3881641"/>
            <a:ext cx="180448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2400" b="1" i="0" u="none" strike="noStrike" kern="1200" normalizeH="0" baseline="0" noProof="1">
                <a:ln>
                  <a:noFill/>
                </a:ln>
                <a:solidFill>
                  <a:schemeClr val="tx2"/>
                </a:solidFill>
                <a:effectLst/>
                <a:uLnTx/>
                <a:uFillTx/>
                <a:cs typeface="Plus Jakarta Sans Medium" pitchFamily="2" charset="0"/>
              </a:rPr>
              <a:t>Adjust</a:t>
            </a:r>
          </a:p>
        </p:txBody>
      </p:sp>
      <p:sp>
        <p:nvSpPr>
          <p:cNvPr id="6" name="Slide Number Placeholder 5">
            <a:extLst>
              <a:ext uri="{FF2B5EF4-FFF2-40B4-BE49-F238E27FC236}">
                <a16:creationId xmlns:a16="http://schemas.microsoft.com/office/drawing/2014/main" id="{03450B35-A643-896C-6552-45E6A8A59F5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44</a:t>
            </a:fld>
            <a:endParaRPr lang="en-US" noProof="0"/>
          </a:p>
        </p:txBody>
      </p:sp>
      <p:pic>
        <p:nvPicPr>
          <p:cNvPr id="60" name="Picture 59">
            <a:extLst>
              <a:ext uri="{FF2B5EF4-FFF2-40B4-BE49-F238E27FC236}">
                <a16:creationId xmlns:a16="http://schemas.microsoft.com/office/drawing/2014/main" id="{0A96D582-6D90-2456-B1B9-FDA6C1FCC6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0318" y="2440020"/>
            <a:ext cx="801714" cy="801714"/>
          </a:xfrm>
          <a:prstGeom prst="rect">
            <a:avLst/>
          </a:prstGeom>
        </p:spPr>
      </p:pic>
      <p:pic>
        <p:nvPicPr>
          <p:cNvPr id="62" name="Picture 61">
            <a:extLst>
              <a:ext uri="{FF2B5EF4-FFF2-40B4-BE49-F238E27FC236}">
                <a16:creationId xmlns:a16="http://schemas.microsoft.com/office/drawing/2014/main" id="{E6F7E5E7-5DD7-9927-4E5F-B71D6C3E7B8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96068" y="2414618"/>
            <a:ext cx="863236" cy="863236"/>
          </a:xfrm>
          <a:prstGeom prst="rect">
            <a:avLst/>
          </a:prstGeom>
        </p:spPr>
      </p:pic>
      <p:pic>
        <p:nvPicPr>
          <p:cNvPr id="64" name="Picture 63">
            <a:extLst>
              <a:ext uri="{FF2B5EF4-FFF2-40B4-BE49-F238E27FC236}">
                <a16:creationId xmlns:a16="http://schemas.microsoft.com/office/drawing/2014/main" id="{20B133F6-F7ED-252B-D76E-97F87F5CABC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201256" y="2438692"/>
            <a:ext cx="801714" cy="801714"/>
          </a:xfrm>
          <a:prstGeom prst="rect">
            <a:avLst/>
          </a:prstGeom>
        </p:spPr>
      </p:pic>
      <p:pic>
        <p:nvPicPr>
          <p:cNvPr id="66" name="Picture 65">
            <a:extLst>
              <a:ext uri="{FF2B5EF4-FFF2-40B4-BE49-F238E27FC236}">
                <a16:creationId xmlns:a16="http://schemas.microsoft.com/office/drawing/2014/main" id="{8100B238-43F7-6FEA-80B5-ED3C65A794A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615888" y="2425091"/>
            <a:ext cx="809547" cy="809547"/>
          </a:xfrm>
          <a:prstGeom prst="rect">
            <a:avLst/>
          </a:prstGeom>
        </p:spPr>
      </p:pic>
      <p:pic>
        <p:nvPicPr>
          <p:cNvPr id="68" name="Picture 67">
            <a:extLst>
              <a:ext uri="{FF2B5EF4-FFF2-40B4-BE49-F238E27FC236}">
                <a16:creationId xmlns:a16="http://schemas.microsoft.com/office/drawing/2014/main" id="{C80ECCD3-3B71-1D97-D688-0387372D550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0203942" y="2427318"/>
            <a:ext cx="848383" cy="848383"/>
          </a:xfrm>
          <a:prstGeom prst="rect">
            <a:avLst/>
          </a:prstGeom>
        </p:spPr>
      </p:pic>
      <p:sp>
        <p:nvSpPr>
          <p:cNvPr id="76" name="Text Placeholder 75">
            <a:extLst>
              <a:ext uri="{FF2B5EF4-FFF2-40B4-BE49-F238E27FC236}">
                <a16:creationId xmlns:a16="http://schemas.microsoft.com/office/drawing/2014/main" id="{5CEE674F-DB41-A51A-87D7-9C3651A44345}"/>
              </a:ext>
            </a:extLst>
          </p:cNvPr>
          <p:cNvSpPr>
            <a:spLocks noGrp="1"/>
          </p:cNvSpPr>
          <p:nvPr>
            <p:ph type="body" sz="quarter" idx="27"/>
          </p:nvPr>
        </p:nvSpPr>
        <p:spPr/>
        <p:txBody>
          <a:bodyPr/>
          <a:lstStyle/>
          <a:p>
            <a:r>
              <a:rPr lang="en-US"/>
              <a:t>Seasonal screening overview</a:t>
            </a:r>
          </a:p>
        </p:txBody>
      </p:sp>
      <p:pic>
        <p:nvPicPr>
          <p:cNvPr id="4" name="Graphic 3" descr="Arrow Up with solid fill">
            <a:extLst>
              <a:ext uri="{FF2B5EF4-FFF2-40B4-BE49-F238E27FC236}">
                <a16:creationId xmlns:a16="http://schemas.microsoft.com/office/drawing/2014/main" id="{F47D2986-4FA3-46DE-0163-B737D1EE661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7344" y="4428237"/>
            <a:ext cx="914400" cy="914400"/>
          </a:xfrm>
          <a:prstGeom prst="rect">
            <a:avLst/>
          </a:prstGeom>
        </p:spPr>
      </p:pic>
      <p:sp>
        <p:nvSpPr>
          <p:cNvPr id="19" name="TextBox 18">
            <a:extLst>
              <a:ext uri="{FF2B5EF4-FFF2-40B4-BE49-F238E27FC236}">
                <a16:creationId xmlns:a16="http://schemas.microsoft.com/office/drawing/2014/main" id="{06384EB6-9A4E-F704-FA15-6A81B2D46E5E}"/>
              </a:ext>
            </a:extLst>
          </p:cNvPr>
          <p:cNvSpPr txBox="1"/>
          <p:nvPr/>
        </p:nvSpPr>
        <p:spPr>
          <a:xfrm>
            <a:off x="446748" y="6541133"/>
            <a:ext cx="6096000" cy="215444"/>
          </a:xfrm>
          <a:prstGeom prst="rect">
            <a:avLst/>
          </a:prstGeom>
          <a:noFill/>
        </p:spPr>
        <p:txBody>
          <a:bodyPr wrap="square">
            <a:spAutoFit/>
          </a:bodyPr>
          <a:lstStyle/>
          <a:p>
            <a:r>
              <a:rPr lang="en-US" sz="800" noProof="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215536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8622-86FB-2223-43F8-38AFAE3A2C7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F6BB47D1-454D-6329-17EB-DBFE0FC0A605}"/>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5BF5F5A3-F453-5E58-4D7E-90BA761AA562}"/>
              </a:ext>
            </a:extLst>
          </p:cNvPr>
          <p:cNvSpPr>
            <a:spLocks noGrp="1"/>
          </p:cNvSpPr>
          <p:nvPr>
            <p:ph type="title"/>
          </p:nvPr>
        </p:nvSpPr>
        <p:spPr/>
        <p:txBody>
          <a:bodyPr/>
          <a:lstStyle/>
          <a:p>
            <a:r>
              <a:rPr lang="en-US"/>
              <a:t>Seasonal screening windows</a:t>
            </a:r>
          </a:p>
        </p:txBody>
      </p:sp>
      <p:sp>
        <p:nvSpPr>
          <p:cNvPr id="6" name="Slide Number Placeholder 5">
            <a:extLst>
              <a:ext uri="{FF2B5EF4-FFF2-40B4-BE49-F238E27FC236}">
                <a16:creationId xmlns:a16="http://schemas.microsoft.com/office/drawing/2014/main" id="{B3D6325E-1DC6-62D2-6CEA-E0AEBF18036E}"/>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45</a:t>
            </a:fld>
            <a:endParaRPr lang="en-US" noProof="0"/>
          </a:p>
        </p:txBody>
      </p:sp>
      <p:sp>
        <p:nvSpPr>
          <p:cNvPr id="4" name="TextBox 3">
            <a:extLst>
              <a:ext uri="{FF2B5EF4-FFF2-40B4-BE49-F238E27FC236}">
                <a16:creationId xmlns:a16="http://schemas.microsoft.com/office/drawing/2014/main" id="{F2278C19-7F61-33C9-9BF0-FD7B527FE490}"/>
              </a:ext>
            </a:extLst>
          </p:cNvPr>
          <p:cNvSpPr txBox="1"/>
          <p:nvPr/>
        </p:nvSpPr>
        <p:spPr>
          <a:xfrm>
            <a:off x="1036726" y="5690022"/>
            <a:ext cx="10118547" cy="36933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ctr"/>
            <a:r>
              <a:rPr lang="en-US" sz="2400">
                <a:solidFill>
                  <a:srgbClr val="512EAB"/>
                </a:solidFill>
                <a:latin typeface="+mj-lt"/>
                <a:cs typeface="Plus Jakarta Sans"/>
              </a:rPr>
              <a:t>Best practice: Test within a two-week period within each window</a:t>
            </a:r>
            <a:endParaRPr lang="en-US" sz="2400">
              <a:solidFill>
                <a:srgbClr val="512EAB"/>
              </a:solidFill>
              <a:latin typeface="+mj-lt"/>
            </a:endParaRPr>
          </a:p>
        </p:txBody>
      </p:sp>
      <p:grpSp>
        <p:nvGrpSpPr>
          <p:cNvPr id="2" name="Group 1">
            <a:extLst>
              <a:ext uri="{FF2B5EF4-FFF2-40B4-BE49-F238E27FC236}">
                <a16:creationId xmlns:a16="http://schemas.microsoft.com/office/drawing/2014/main" id="{98C35E79-A8F3-F793-C9AF-147E67CAA7AD}"/>
              </a:ext>
            </a:extLst>
          </p:cNvPr>
          <p:cNvGrpSpPr/>
          <p:nvPr/>
        </p:nvGrpSpPr>
        <p:grpSpPr>
          <a:xfrm>
            <a:off x="2525527" y="2206307"/>
            <a:ext cx="6834181" cy="2937894"/>
            <a:chOff x="1564902" y="2177732"/>
            <a:chExt cx="6834181" cy="2937894"/>
          </a:xfrm>
        </p:grpSpPr>
        <p:sp>
          <p:nvSpPr>
            <p:cNvPr id="10" name="Text Placeholder 15">
              <a:extLst>
                <a:ext uri="{FF2B5EF4-FFF2-40B4-BE49-F238E27FC236}">
                  <a16:creationId xmlns:a16="http://schemas.microsoft.com/office/drawing/2014/main" id="{B48ACBCE-B8C6-0AEF-B890-2D7EB82D4262}"/>
                </a:ext>
              </a:extLst>
            </p:cNvPr>
            <p:cNvSpPr txBox="1">
              <a:spLocks/>
            </p:cNvSpPr>
            <p:nvPr/>
          </p:nvSpPr>
          <p:spPr bwMode="gray">
            <a:xfrm>
              <a:off x="1805489" y="2177732"/>
              <a:ext cx="2482161" cy="541277"/>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r>
                <a:rPr lang="en-US" sz="2000" b="1" noProof="1">
                  <a:solidFill>
                    <a:schemeClr val="tx2"/>
                  </a:solidFill>
                  <a:latin typeface="+mj-lt"/>
                  <a:ea typeface="Plus Jakarta Sans"/>
                  <a:cs typeface="Plus Jakarta Sans" pitchFamily="2" charset="0"/>
                </a:rPr>
                <a:t>Beginning of Year</a:t>
              </a:r>
            </a:p>
            <a:p>
              <a:pPr marL="0" marR="0" lvl="0" indent="0" fontAlgn="auto">
                <a:lnSpc>
                  <a:spcPct val="90000"/>
                </a:lnSpc>
                <a:spcBef>
                  <a:spcPts val="0"/>
                </a:spcBef>
                <a:spcAft>
                  <a:spcPts val="600"/>
                </a:spcAft>
                <a:buClrTx/>
                <a:buSzTx/>
                <a:buFont typeface="Wingdings" panose="05000000000000000000" pitchFamily="2" charset="2"/>
                <a:buNone/>
                <a:tabLst/>
                <a:defRPr sz="1800"/>
              </a:pPr>
              <a:r>
                <a:rPr lang="en-US" sz="1800" noProof="1">
                  <a:solidFill>
                    <a:srgbClr val="512EAB"/>
                  </a:solidFill>
                  <a:latin typeface="+mj-lt"/>
                  <a:ea typeface="Plus Jakarta Sans"/>
                  <a:cs typeface="Plus Jakarta Sans" pitchFamily="2" charset="0"/>
                </a:rPr>
                <a:t>9/15-10/30</a:t>
              </a:r>
              <a:endParaRPr lang="en-US" sz="2000" noProof="1">
                <a:solidFill>
                  <a:srgbClr val="512EAB"/>
                </a:solidFill>
                <a:latin typeface="+mj-lt"/>
                <a:ea typeface="Plus Jakarta Sans"/>
                <a:cs typeface="Plus Jakarta Sans" pitchFamily="2" charset="0"/>
              </a:endParaRPr>
            </a:p>
          </p:txBody>
        </p:sp>
        <p:sp>
          <p:nvSpPr>
            <p:cNvPr id="12" name="Text Placeholder 15">
              <a:extLst>
                <a:ext uri="{FF2B5EF4-FFF2-40B4-BE49-F238E27FC236}">
                  <a16:creationId xmlns:a16="http://schemas.microsoft.com/office/drawing/2014/main" id="{49B767FB-619C-5C6D-2D50-780247FF5457}"/>
                </a:ext>
              </a:extLst>
            </p:cNvPr>
            <p:cNvSpPr txBox="1">
              <a:spLocks/>
            </p:cNvSpPr>
            <p:nvPr/>
          </p:nvSpPr>
          <p:spPr bwMode="gray">
            <a:xfrm>
              <a:off x="3862891" y="4198011"/>
              <a:ext cx="2217776"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fontAlgn="auto">
                <a:lnSpc>
                  <a:spcPct val="90000"/>
                </a:lnSpc>
                <a:spcBef>
                  <a:spcPts val="0"/>
                </a:spcBef>
                <a:spcAft>
                  <a:spcPts val="600"/>
                </a:spcAft>
                <a:buClrTx/>
                <a:buSzTx/>
                <a:buFont typeface="Wingdings" panose="05000000000000000000" pitchFamily="2" charset="2"/>
                <a:buNone/>
                <a:tabLst/>
                <a:defRPr sz="1800"/>
              </a:pPr>
              <a:r>
                <a:rPr lang="en-US" sz="2000" b="1" noProof="1">
                  <a:solidFill>
                    <a:schemeClr val="tx2"/>
                  </a:solidFill>
                  <a:latin typeface="+mj-lt"/>
                  <a:ea typeface="Plus Jakarta Sans"/>
                  <a:cs typeface="Plus Jakarta Sans" pitchFamily="2" charset="0"/>
                </a:rPr>
                <a:t>Middle of Year</a:t>
              </a:r>
            </a:p>
            <a:p>
              <a:pPr marL="0" marR="0" lvl="0" indent="0" fontAlgn="auto">
                <a:lnSpc>
                  <a:spcPct val="90000"/>
                </a:lnSpc>
                <a:spcBef>
                  <a:spcPts val="0"/>
                </a:spcBef>
                <a:spcAft>
                  <a:spcPts val="600"/>
                </a:spcAft>
                <a:buClrTx/>
                <a:buSzTx/>
                <a:buFont typeface="Wingdings" panose="05000000000000000000" pitchFamily="2" charset="2"/>
                <a:buNone/>
                <a:tabLst/>
                <a:defRPr sz="1800"/>
              </a:pPr>
              <a:r>
                <a:rPr lang="en-US" sz="1800" noProof="1">
                  <a:solidFill>
                    <a:schemeClr val="accent4"/>
                  </a:solidFill>
                  <a:latin typeface="+mj-lt"/>
                  <a:ea typeface="Plus Jakarta Sans"/>
                  <a:cs typeface="Plus Jakarta Sans" pitchFamily="2" charset="0"/>
                </a:rPr>
                <a:t>12/1-1/29</a:t>
              </a:r>
              <a:endParaRPr lang="en-US" sz="2000" noProof="1">
                <a:solidFill>
                  <a:schemeClr val="accent4"/>
                </a:solidFill>
                <a:latin typeface="+mj-lt"/>
                <a:ea typeface="Plus Jakarta Sans"/>
                <a:cs typeface="Plus Jakarta Sans" pitchFamily="2" charset="0"/>
              </a:endParaRPr>
            </a:p>
          </p:txBody>
        </p:sp>
        <p:sp>
          <p:nvSpPr>
            <p:cNvPr id="14" name="Text Placeholder 15">
              <a:extLst>
                <a:ext uri="{FF2B5EF4-FFF2-40B4-BE49-F238E27FC236}">
                  <a16:creationId xmlns:a16="http://schemas.microsoft.com/office/drawing/2014/main" id="{A07C4737-4569-F417-B680-1A1AABB18EA4}"/>
                </a:ext>
              </a:extLst>
            </p:cNvPr>
            <p:cNvSpPr txBox="1">
              <a:spLocks/>
            </p:cNvSpPr>
            <p:nvPr/>
          </p:nvSpPr>
          <p:spPr bwMode="gray">
            <a:xfrm>
              <a:off x="5515636" y="2177732"/>
              <a:ext cx="2649161" cy="917615"/>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algn="r" fontAlgn="auto">
                <a:lnSpc>
                  <a:spcPct val="90000"/>
                </a:lnSpc>
                <a:spcBef>
                  <a:spcPts val="0"/>
                </a:spcBef>
                <a:spcAft>
                  <a:spcPts val="600"/>
                </a:spcAft>
                <a:buClrTx/>
                <a:buSzTx/>
                <a:buFont typeface="Wingdings" panose="05000000000000000000" pitchFamily="2" charset="2"/>
                <a:buNone/>
                <a:tabLst/>
                <a:defRPr sz="1800"/>
              </a:pPr>
              <a:r>
                <a:rPr lang="en-US" sz="2000" b="1" noProof="1">
                  <a:solidFill>
                    <a:schemeClr val="tx2"/>
                  </a:solidFill>
                  <a:latin typeface="+mj-lt"/>
                  <a:ea typeface="Plus Jakarta Sans"/>
                  <a:cs typeface="Plus Jakarta Sans" pitchFamily="2" charset="0"/>
                </a:rPr>
                <a:t>End of Year</a:t>
              </a:r>
            </a:p>
            <a:p>
              <a:pPr marL="0" marR="0" lvl="0" indent="0" algn="r" fontAlgn="auto">
                <a:lnSpc>
                  <a:spcPct val="90000"/>
                </a:lnSpc>
                <a:spcBef>
                  <a:spcPts val="0"/>
                </a:spcBef>
                <a:spcAft>
                  <a:spcPts val="600"/>
                </a:spcAft>
                <a:buClrTx/>
                <a:buSzTx/>
                <a:buFont typeface="Wingdings" panose="05000000000000000000" pitchFamily="2" charset="2"/>
                <a:buNone/>
                <a:tabLst/>
                <a:defRPr sz="1800"/>
              </a:pPr>
              <a:r>
                <a:rPr lang="en-US" sz="1800" b="1" noProof="1">
                  <a:solidFill>
                    <a:schemeClr val="accent6"/>
                  </a:solidFill>
                  <a:latin typeface="+mj-lt"/>
                  <a:ea typeface="Plus Jakarta Sans"/>
                  <a:cs typeface="Plus Jakarta Sans" pitchFamily="2" charset="0"/>
                </a:rPr>
                <a:t>5/2-last day of school</a:t>
              </a:r>
              <a:endParaRPr lang="en-US" sz="2000" b="1" noProof="1">
                <a:solidFill>
                  <a:schemeClr val="accent6"/>
                </a:solidFill>
                <a:latin typeface="+mj-lt"/>
                <a:ea typeface="Plus Jakarta Sans"/>
                <a:cs typeface="Plus Jakarta Sans" pitchFamily="2" charset="0"/>
              </a:endParaRPr>
            </a:p>
          </p:txBody>
        </p:sp>
        <p:sp>
          <p:nvSpPr>
            <p:cNvPr id="32" name="Rectangle: Rounded Corners 31" descr="step sequence">
              <a:extLst>
                <a:ext uri="{FF2B5EF4-FFF2-40B4-BE49-F238E27FC236}">
                  <a16:creationId xmlns:a16="http://schemas.microsoft.com/office/drawing/2014/main" id="{2A3861E6-C08C-DAC2-C430-61C6617D53AB}"/>
                </a:ext>
              </a:extLst>
            </p:cNvPr>
            <p:cNvSpPr/>
            <p:nvPr/>
          </p:nvSpPr>
          <p:spPr bwMode="gray">
            <a:xfrm>
              <a:off x="1564902" y="3429000"/>
              <a:ext cx="2378864" cy="380356"/>
            </a:xfrm>
            <a:prstGeom prst="roundRect">
              <a:avLst>
                <a:gd name="adj" fmla="val 50000"/>
              </a:avLst>
            </a:prstGeom>
            <a:solidFill>
              <a:schemeClr val="accent2"/>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all" spc="120" normalizeH="0" baseline="0" noProof="0">
                  <a:ln>
                    <a:noFill/>
                  </a:ln>
                  <a:solidFill>
                    <a:schemeClr val="bg1"/>
                  </a:solidFill>
                  <a:effectLst/>
                  <a:uLnTx/>
                  <a:uFillTx/>
                  <a:latin typeface="+mj-lt"/>
                  <a:ea typeface="PP Neue Montreal AOS PPT" pitchFamily="2" charset="0"/>
                  <a:cs typeface="Plus Jakarta Sans Medium" pitchFamily="2" charset="0"/>
                </a:rPr>
                <a:t>Fall</a:t>
              </a:r>
            </a:p>
          </p:txBody>
        </p:sp>
        <p:sp>
          <p:nvSpPr>
            <p:cNvPr id="34" name="Rectangle: Rounded Corners 33" descr="step sequence">
              <a:extLst>
                <a:ext uri="{FF2B5EF4-FFF2-40B4-BE49-F238E27FC236}">
                  <a16:creationId xmlns:a16="http://schemas.microsoft.com/office/drawing/2014/main" id="{C04E4E75-B542-E590-031D-BCBE64273C17}"/>
                </a:ext>
              </a:extLst>
            </p:cNvPr>
            <p:cNvSpPr/>
            <p:nvPr/>
          </p:nvSpPr>
          <p:spPr bwMode="gray">
            <a:xfrm>
              <a:off x="3622303" y="3429000"/>
              <a:ext cx="2578891" cy="380356"/>
            </a:xfrm>
            <a:prstGeom prst="roundRect">
              <a:avLst>
                <a:gd name="adj" fmla="val 50000"/>
              </a:avLst>
            </a:prstGeom>
            <a:solidFill>
              <a:srgbClr val="EFA0E7"/>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all" spc="120" normalizeH="0" baseline="0" noProof="0">
                  <a:ln>
                    <a:noFill/>
                  </a:ln>
                  <a:solidFill>
                    <a:schemeClr val="tx2"/>
                  </a:solidFill>
                  <a:effectLst/>
                  <a:uLnTx/>
                  <a:uFillTx/>
                  <a:latin typeface="+mj-lt"/>
                  <a:ea typeface="PP Neue Montreal AOS PPT" pitchFamily="2" charset="0"/>
                  <a:cs typeface="Plus Jakarta Sans Medium" pitchFamily="2" charset="0"/>
                </a:rPr>
                <a:t>Winter</a:t>
              </a:r>
            </a:p>
          </p:txBody>
        </p:sp>
        <p:sp>
          <p:nvSpPr>
            <p:cNvPr id="36" name="Rectangle: Rounded Corners 35" descr="step sequence">
              <a:extLst>
                <a:ext uri="{FF2B5EF4-FFF2-40B4-BE49-F238E27FC236}">
                  <a16:creationId xmlns:a16="http://schemas.microsoft.com/office/drawing/2014/main" id="{90BAA686-33EC-0F52-D6CD-992A9A1DA575}"/>
                </a:ext>
              </a:extLst>
            </p:cNvPr>
            <p:cNvSpPr/>
            <p:nvPr/>
          </p:nvSpPr>
          <p:spPr bwMode="gray">
            <a:xfrm>
              <a:off x="5816114" y="3429000"/>
              <a:ext cx="2582969" cy="380356"/>
            </a:xfrm>
            <a:prstGeom prst="roundRect">
              <a:avLst>
                <a:gd name="adj" fmla="val 50000"/>
              </a:avLst>
            </a:prstGeom>
            <a:solidFill>
              <a:srgbClr val="DF41CF"/>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all" spc="120" normalizeH="0" baseline="0" noProof="0">
                  <a:ln>
                    <a:noFill/>
                  </a:ln>
                  <a:solidFill>
                    <a:schemeClr val="tx2"/>
                  </a:solidFill>
                  <a:effectLst/>
                  <a:uLnTx/>
                  <a:uFillTx/>
                  <a:latin typeface="+mj-lt"/>
                  <a:ea typeface="PP Neue Montreal AOS PPT" pitchFamily="2" charset="0"/>
                  <a:cs typeface="Plus Jakarta Sans Medium" pitchFamily="2" charset="0"/>
                </a:rPr>
                <a:t>Spring</a:t>
              </a:r>
            </a:p>
          </p:txBody>
        </p:sp>
        <p:grpSp>
          <p:nvGrpSpPr>
            <p:cNvPr id="42" name="Group 41">
              <a:extLst>
                <a:ext uri="{FF2B5EF4-FFF2-40B4-BE49-F238E27FC236}">
                  <a16:creationId xmlns:a16="http://schemas.microsoft.com/office/drawing/2014/main" id="{A7ADB3C8-09F0-F357-7BED-AD07CE3FADAE}"/>
                </a:ext>
                <a:ext uri="{C183D7F6-B498-43B3-948B-1728B52AA6E4}">
                  <adec:decorative xmlns:adec="http://schemas.microsoft.com/office/drawing/2017/decorative" val="1"/>
                </a:ext>
              </a:extLst>
            </p:cNvPr>
            <p:cNvGrpSpPr/>
            <p:nvPr/>
          </p:nvGrpSpPr>
          <p:grpSpPr>
            <a:xfrm>
              <a:off x="1703620" y="3095347"/>
              <a:ext cx="6563046" cy="1046045"/>
              <a:chOff x="681644" y="3116483"/>
              <a:chExt cx="6563046" cy="1046045"/>
            </a:xfrm>
          </p:grpSpPr>
          <p:cxnSp>
            <p:nvCxnSpPr>
              <p:cNvPr id="43" name="Straight Connector 42">
                <a:extLst>
                  <a:ext uri="{FF2B5EF4-FFF2-40B4-BE49-F238E27FC236}">
                    <a16:creationId xmlns:a16="http://schemas.microsoft.com/office/drawing/2014/main" id="{5036B01C-77CA-B93A-84CF-86E7B728F2B9}"/>
                  </a:ext>
                </a:extLst>
              </p:cNvPr>
              <p:cNvCxnSpPr>
                <a:cxnSpLocks/>
              </p:cNvCxnSpPr>
              <p:nvPr/>
            </p:nvCxnSpPr>
            <p:spPr bwMode="ltGray">
              <a:xfrm>
                <a:off x="2789980" y="3828875"/>
                <a:ext cx="0" cy="333653"/>
              </a:xfrm>
              <a:prstGeom prst="line">
                <a:avLst/>
              </a:prstGeom>
              <a:ln w="12700">
                <a:solidFill>
                  <a:srgbClr val="EFA0E7"/>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61E8991-898C-857C-FA36-7A957EBB0BC4}"/>
                  </a:ext>
                </a:extLst>
              </p:cNvPr>
              <p:cNvCxnSpPr>
                <a:cxnSpLocks/>
              </p:cNvCxnSpPr>
              <p:nvPr/>
            </p:nvCxnSpPr>
            <p:spPr bwMode="ltGray">
              <a:xfrm>
                <a:off x="732578" y="3116483"/>
                <a:ext cx="0" cy="338328"/>
              </a:xfrm>
              <a:prstGeom prst="line">
                <a:avLst/>
              </a:prstGeom>
              <a:ln w="12700">
                <a:solidFill>
                  <a:srgbClr val="512EAB"/>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FF91ECC5-DE82-D2B3-27C0-5CBCFDEB71D4}"/>
                  </a:ext>
                </a:extLst>
              </p:cNvPr>
              <p:cNvSpPr/>
              <p:nvPr/>
            </p:nvSpPr>
            <p:spPr bwMode="white">
              <a:xfrm>
                <a:off x="681644" y="3589380"/>
                <a:ext cx="101869" cy="101869"/>
              </a:xfrm>
              <a:prstGeom prst="ellipse">
                <a:avLst/>
              </a:prstGeom>
              <a:solidFill>
                <a:srgbClr val="512EAB"/>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46" name="Oval 45">
                <a:extLst>
                  <a:ext uri="{FF2B5EF4-FFF2-40B4-BE49-F238E27FC236}">
                    <a16:creationId xmlns:a16="http://schemas.microsoft.com/office/drawing/2014/main" id="{7951831A-F276-53E4-E203-20CAD33E7C7D}"/>
                  </a:ext>
                </a:extLst>
              </p:cNvPr>
              <p:cNvSpPr/>
              <p:nvPr/>
            </p:nvSpPr>
            <p:spPr bwMode="white">
              <a:xfrm>
                <a:off x="2739046" y="3589380"/>
                <a:ext cx="101869" cy="101869"/>
              </a:xfrm>
              <a:prstGeom prst="ellipse">
                <a:avLst/>
              </a:prstGeom>
              <a:solidFill>
                <a:srgbClr val="DF41CF"/>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47" name="Oval 46">
                <a:extLst>
                  <a:ext uri="{FF2B5EF4-FFF2-40B4-BE49-F238E27FC236}">
                    <a16:creationId xmlns:a16="http://schemas.microsoft.com/office/drawing/2014/main" id="{C42EE50B-6786-9D69-FB3A-0F806B0A7632}"/>
                  </a:ext>
                </a:extLst>
              </p:cNvPr>
              <p:cNvSpPr/>
              <p:nvPr/>
            </p:nvSpPr>
            <p:spPr bwMode="white">
              <a:xfrm>
                <a:off x="7142821" y="3589380"/>
                <a:ext cx="101869" cy="101869"/>
              </a:xfrm>
              <a:prstGeom prst="ellipse">
                <a:avLst/>
              </a:prstGeom>
              <a:solidFill>
                <a:schemeClr val="accent6"/>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cxnSp>
            <p:nvCxnSpPr>
              <p:cNvPr id="48" name="Straight Connector 47">
                <a:extLst>
                  <a:ext uri="{FF2B5EF4-FFF2-40B4-BE49-F238E27FC236}">
                    <a16:creationId xmlns:a16="http://schemas.microsoft.com/office/drawing/2014/main" id="{02EC2EC4-C05D-17EF-52AA-C979CF491D4A}"/>
                  </a:ext>
                </a:extLst>
              </p:cNvPr>
              <p:cNvCxnSpPr>
                <a:cxnSpLocks/>
              </p:cNvCxnSpPr>
              <p:nvPr/>
            </p:nvCxnSpPr>
            <p:spPr bwMode="ltGray">
              <a:xfrm>
                <a:off x="7193755" y="3116483"/>
                <a:ext cx="0" cy="333653"/>
              </a:xfrm>
              <a:prstGeom prst="line">
                <a:avLst/>
              </a:prstGeom>
              <a:ln w="12700">
                <a:solidFill>
                  <a:srgbClr val="DF41CF"/>
                </a:solidFill>
              </a:ln>
            </p:spPr>
            <p:style>
              <a:lnRef idx="1">
                <a:schemeClr val="accent1"/>
              </a:lnRef>
              <a:fillRef idx="0">
                <a:schemeClr val="accent1"/>
              </a:fillRef>
              <a:effectRef idx="0">
                <a:schemeClr val="accent1"/>
              </a:effectRef>
              <a:fontRef idx="minor">
                <a:schemeClr val="tx1"/>
              </a:fontRef>
            </p:style>
          </p:cxnSp>
        </p:grpSp>
      </p:grpSp>
      <p:sp>
        <p:nvSpPr>
          <p:cNvPr id="13" name="TextBox 12">
            <a:extLst>
              <a:ext uri="{FF2B5EF4-FFF2-40B4-BE49-F238E27FC236}">
                <a16:creationId xmlns:a16="http://schemas.microsoft.com/office/drawing/2014/main" id="{652A42F8-460F-B682-B31C-62AA007C4FCB}"/>
              </a:ext>
            </a:extLst>
          </p:cNvPr>
          <p:cNvSpPr txBox="1"/>
          <p:nvPr/>
        </p:nvSpPr>
        <p:spPr>
          <a:xfrm>
            <a:off x="446748" y="6541133"/>
            <a:ext cx="6096000" cy="215444"/>
          </a:xfrm>
          <a:prstGeom prst="rect">
            <a:avLst/>
          </a:prstGeom>
          <a:noFill/>
        </p:spPr>
        <p:txBody>
          <a:bodyPr wrap="square">
            <a:spAutoFit/>
          </a:bodyPr>
          <a:lstStyle/>
          <a:p>
            <a:r>
              <a:rPr lang="en-US" sz="800" noProof="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33752818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09939-E518-4C3C-AF0A-2D45A0CDBE1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DF57E9E-5312-B057-C1DD-8CBD3618D7E4}"/>
              </a:ext>
            </a:extLst>
          </p:cNvPr>
          <p:cNvSpPr>
            <a:spLocks noGrp="1"/>
          </p:cNvSpPr>
          <p:nvPr>
            <p:ph type="body" sz="quarter" idx="27"/>
          </p:nvPr>
        </p:nvSpPr>
        <p:spPr/>
        <p:txBody>
          <a:bodyPr/>
          <a:lstStyle/>
          <a:p>
            <a:r>
              <a:rPr lang="en-US"/>
              <a:t>Seasonal screening overview</a:t>
            </a:r>
          </a:p>
        </p:txBody>
      </p:sp>
      <p:sp>
        <p:nvSpPr>
          <p:cNvPr id="7" name="Footer Placeholder 6">
            <a:extLst>
              <a:ext uri="{FF2B5EF4-FFF2-40B4-BE49-F238E27FC236}">
                <a16:creationId xmlns:a16="http://schemas.microsoft.com/office/drawing/2014/main" id="{4F9B15FE-01C3-38A8-FFA1-199A1B46945A}"/>
              </a:ext>
            </a:extLst>
          </p:cNvPr>
          <p:cNvSpPr>
            <a:spLocks noGrp="1"/>
          </p:cNvSpPr>
          <p:nvPr>
            <p:ph type="ftr" sz="quarter" idx="11"/>
          </p:nvPr>
        </p:nvSpPr>
        <p:spPr>
          <a:xfrm>
            <a:off x="550164" y="6439710"/>
            <a:ext cx="554583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F7FB870B-5F0E-E6D4-5B5A-4AE7799C8750}"/>
              </a:ext>
            </a:extLst>
          </p:cNvPr>
          <p:cNvSpPr>
            <a:spLocks noGrp="1"/>
          </p:cNvSpPr>
          <p:nvPr>
            <p:ph type="sldNum" sz="quarter" idx="12"/>
          </p:nvPr>
        </p:nvSpPr>
        <p:spPr/>
        <p:txBody>
          <a:bodyPr/>
          <a:lstStyle/>
          <a:p>
            <a:fld id="{27BB625B-AB5A-C845-B50B-ED205C3DDF7A}" type="slidenum">
              <a:rPr lang="en-US" noProof="0" smtClean="0"/>
              <a:t>46</a:t>
            </a:fld>
            <a:endParaRPr lang="en-US" noProof="0"/>
          </a:p>
        </p:txBody>
      </p:sp>
      <p:sp>
        <p:nvSpPr>
          <p:cNvPr id="16" name="Rounded Rectangle 15">
            <a:extLst>
              <a:ext uri="{FF2B5EF4-FFF2-40B4-BE49-F238E27FC236}">
                <a16:creationId xmlns:a16="http://schemas.microsoft.com/office/drawing/2014/main" id="{D6CBA0FC-AD36-4434-BDA8-1FAB9811320B}"/>
              </a:ext>
            </a:extLst>
          </p:cNvPr>
          <p:cNvSpPr/>
          <p:nvPr/>
        </p:nvSpPr>
        <p:spPr>
          <a:xfrm>
            <a:off x="549132" y="1463710"/>
            <a:ext cx="3275837" cy="4714285"/>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D4AFEDB9-8935-AB53-62B5-BE6FD918BD56}"/>
              </a:ext>
            </a:extLst>
          </p:cNvPr>
          <p:cNvSpPr/>
          <p:nvPr/>
        </p:nvSpPr>
        <p:spPr>
          <a:xfrm>
            <a:off x="4155439" y="1463710"/>
            <a:ext cx="3182909" cy="4714285"/>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a:extLst>
              <a:ext uri="{FF2B5EF4-FFF2-40B4-BE49-F238E27FC236}">
                <a16:creationId xmlns:a16="http://schemas.microsoft.com/office/drawing/2014/main" id="{4EC5D909-150A-848A-5FA9-03EBB32CB4EF}"/>
              </a:ext>
            </a:extLst>
          </p:cNvPr>
          <p:cNvSpPr/>
          <p:nvPr/>
        </p:nvSpPr>
        <p:spPr>
          <a:xfrm>
            <a:off x="7668312" y="1463711"/>
            <a:ext cx="3182908" cy="4714284"/>
          </a:xfrm>
          <a:prstGeom prst="roundRect">
            <a:avLst>
              <a:gd name="adj" fmla="val 731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924C2B9F-9A59-FB9F-F2BB-BDF8E0D7E032}"/>
              </a:ext>
            </a:extLst>
          </p:cNvPr>
          <p:cNvPicPr>
            <a:picLocks noChangeAspect="1"/>
          </p:cNvPicPr>
          <p:nvPr/>
        </p:nvPicPr>
        <p:blipFill>
          <a:blip r:embed="rId3"/>
          <a:srcRect/>
          <a:stretch/>
        </p:blipFill>
        <p:spPr>
          <a:xfrm>
            <a:off x="5112840" y="921835"/>
            <a:ext cx="1270289" cy="1270289"/>
          </a:xfrm>
          <a:prstGeom prst="rect">
            <a:avLst/>
          </a:prstGeom>
        </p:spPr>
      </p:pic>
      <p:pic>
        <p:nvPicPr>
          <p:cNvPr id="12" name="Graphic 11">
            <a:extLst>
              <a:ext uri="{FF2B5EF4-FFF2-40B4-BE49-F238E27FC236}">
                <a16:creationId xmlns:a16="http://schemas.microsoft.com/office/drawing/2014/main" id="{691D279B-5D1D-3664-EC53-5A91D7B13319}"/>
              </a:ext>
            </a:extLst>
          </p:cNvPr>
          <p:cNvPicPr>
            <a:picLocks noChangeAspect="1"/>
          </p:cNvPicPr>
          <p:nvPr/>
        </p:nvPicPr>
        <p:blipFill>
          <a:blip r:embed="rId4"/>
          <a:srcRect/>
          <a:stretch/>
        </p:blipFill>
        <p:spPr>
          <a:xfrm>
            <a:off x="8859202" y="1034295"/>
            <a:ext cx="1026507" cy="1026507"/>
          </a:xfrm>
          <a:prstGeom prst="rect">
            <a:avLst/>
          </a:prstGeom>
        </p:spPr>
      </p:pic>
      <p:sp>
        <p:nvSpPr>
          <p:cNvPr id="14" name="TextBox 13">
            <a:extLst>
              <a:ext uri="{FF2B5EF4-FFF2-40B4-BE49-F238E27FC236}">
                <a16:creationId xmlns:a16="http://schemas.microsoft.com/office/drawing/2014/main" id="{08041BED-17D4-F98A-8E13-80B905E370F5}"/>
              </a:ext>
            </a:extLst>
          </p:cNvPr>
          <p:cNvSpPr txBox="1"/>
          <p:nvPr/>
        </p:nvSpPr>
        <p:spPr>
          <a:xfrm>
            <a:off x="513838" y="2469722"/>
            <a:ext cx="3275837" cy="2523768"/>
          </a:xfrm>
          <a:prstGeom prst="rect">
            <a:avLst/>
          </a:prstGeom>
          <a:noFill/>
        </p:spPr>
        <p:txBody>
          <a:bodyPr wrap="square" lIns="91440" tIns="45720" rIns="91440" bIns="45720" anchor="t">
            <a:spAutoFit/>
          </a:bodyPr>
          <a:lstStyle/>
          <a:p>
            <a:pPr algn="ctr">
              <a:spcAft>
                <a:spcPts val="1200"/>
              </a:spcAft>
            </a:pPr>
            <a:r>
              <a:rPr lang="en-US" sz="2000" b="1">
                <a:solidFill>
                  <a:srgbClr val="0D004D"/>
                </a:solidFill>
                <a:cs typeface="Plus Jakarta Sans Medium"/>
              </a:rPr>
              <a:t>Facilitated delivery</a:t>
            </a:r>
          </a:p>
          <a:p>
            <a:pPr marL="171450" indent="-171450">
              <a:buClr>
                <a:srgbClr val="512EAB"/>
              </a:buClr>
              <a:buFont typeface="Arial" panose="020B0604020202020204" pitchFamily="34" charset="0"/>
              <a:buChar char="•"/>
            </a:pPr>
            <a:r>
              <a:rPr lang="en-US" sz="1600">
                <a:solidFill>
                  <a:srgbClr val="0D004D"/>
                </a:solidFill>
              </a:rPr>
              <a:t>Individually administered</a:t>
            </a:r>
          </a:p>
          <a:p>
            <a:pPr marL="171450" indent="-171450">
              <a:buClr>
                <a:srgbClr val="512EAB"/>
              </a:buClr>
              <a:buFont typeface="Arial" panose="020B0604020202020204" pitchFamily="34" charset="0"/>
              <a:buChar char="•"/>
            </a:pPr>
            <a:r>
              <a:rPr lang="en-US" sz="1600">
                <a:solidFill>
                  <a:srgbClr val="0D004D"/>
                </a:solidFill>
              </a:rPr>
              <a:t>Requires printed stimuli for students</a:t>
            </a:r>
          </a:p>
          <a:p>
            <a:pPr marL="171450" indent="-171450">
              <a:buClr>
                <a:srgbClr val="512EAB"/>
              </a:buClr>
              <a:buFont typeface="Arial" panose="020B0604020202020204" pitchFamily="34" charset="0"/>
              <a:buChar char="•"/>
            </a:pPr>
            <a:r>
              <a:rPr lang="en-US" sz="1600">
                <a:solidFill>
                  <a:srgbClr val="0D004D"/>
                </a:solidFill>
              </a:rPr>
              <a:t>Teacher easily marks student responses on computer </a:t>
            </a:r>
          </a:p>
          <a:p>
            <a:pPr marL="171450" indent="-171450">
              <a:buClr>
                <a:srgbClr val="512EAB"/>
              </a:buClr>
              <a:buFont typeface="Arial" panose="020B0604020202020204" pitchFamily="34" charset="0"/>
              <a:buChar char="•"/>
            </a:pPr>
            <a:r>
              <a:rPr lang="en-US" sz="1600">
                <a:solidFill>
                  <a:srgbClr val="0D004D"/>
                </a:solidFill>
              </a:rPr>
              <a:t>Built-in timer and directions</a:t>
            </a:r>
          </a:p>
          <a:p>
            <a:pPr marL="171450" indent="-171450">
              <a:buClr>
                <a:srgbClr val="512EAB"/>
              </a:buClr>
              <a:buFont typeface="Arial" panose="020B0604020202020204" pitchFamily="34" charset="0"/>
              <a:buChar char="•"/>
            </a:pPr>
            <a:r>
              <a:rPr lang="en-US" sz="1600">
                <a:solidFill>
                  <a:srgbClr val="0D004D"/>
                </a:solidFill>
              </a:rPr>
              <a:t>Auto-scored                 </a:t>
            </a:r>
          </a:p>
        </p:txBody>
      </p:sp>
      <p:sp>
        <p:nvSpPr>
          <p:cNvPr id="22" name="TextBox 21">
            <a:extLst>
              <a:ext uri="{FF2B5EF4-FFF2-40B4-BE49-F238E27FC236}">
                <a16:creationId xmlns:a16="http://schemas.microsoft.com/office/drawing/2014/main" id="{8CB4EB55-8295-99F3-D9B3-12AE7C414E72}"/>
              </a:ext>
            </a:extLst>
          </p:cNvPr>
          <p:cNvSpPr txBox="1"/>
          <p:nvPr/>
        </p:nvSpPr>
        <p:spPr>
          <a:xfrm>
            <a:off x="4154933" y="2469722"/>
            <a:ext cx="3182909" cy="3016210"/>
          </a:xfrm>
          <a:prstGeom prst="rect">
            <a:avLst/>
          </a:prstGeom>
          <a:noFill/>
        </p:spPr>
        <p:txBody>
          <a:bodyPr wrap="square" lIns="91440" tIns="45720" rIns="91440" bIns="45720" anchor="t">
            <a:spAutoFit/>
          </a:bodyPr>
          <a:lstStyle/>
          <a:p>
            <a:pPr algn="ctr">
              <a:spcAft>
                <a:spcPts val="1200"/>
              </a:spcAft>
            </a:pPr>
            <a:r>
              <a:rPr lang="en-US" sz="2000" b="1">
                <a:solidFill>
                  <a:srgbClr val="0D004D"/>
                </a:solidFill>
                <a:cs typeface="Plus Jakarta Sans Medium"/>
              </a:rPr>
              <a:t>Online delivery</a:t>
            </a:r>
          </a:p>
          <a:p>
            <a:pPr marL="171450" indent="-171450">
              <a:buFont typeface="Arial" panose="020B0604020202020204" pitchFamily="34" charset="0"/>
              <a:buChar char="•"/>
            </a:pPr>
            <a:r>
              <a:rPr lang="en-US" sz="1600">
                <a:solidFill>
                  <a:srgbClr val="0D004D"/>
                </a:solidFill>
              </a:rPr>
              <a:t>Group or individually administered</a:t>
            </a:r>
          </a:p>
          <a:p>
            <a:pPr marL="171450" indent="-171450">
              <a:buFont typeface="Arial" panose="020B0604020202020204" pitchFamily="34" charset="0"/>
              <a:buChar char="•"/>
            </a:pPr>
            <a:r>
              <a:rPr lang="en-US" sz="1600">
                <a:solidFill>
                  <a:srgbClr val="0D004D"/>
                </a:solidFill>
              </a:rPr>
              <a:t>Standardized directions are found in the Administration Resources</a:t>
            </a:r>
          </a:p>
          <a:p>
            <a:pPr marL="171450" indent="-171450">
              <a:buFont typeface="Arial" panose="020B0604020202020204" pitchFamily="34" charset="0"/>
              <a:buChar char="•"/>
            </a:pPr>
            <a:r>
              <a:rPr lang="en-US" sz="1600">
                <a:solidFill>
                  <a:srgbClr val="0D004D"/>
                </a:solidFill>
              </a:rPr>
              <a:t>Headphones required for group administration </a:t>
            </a:r>
          </a:p>
          <a:p>
            <a:pPr marL="171450" indent="-171450">
              <a:buFont typeface="Arial" panose="020B0604020202020204" pitchFamily="34" charset="0"/>
              <a:buChar char="•"/>
            </a:pPr>
            <a:r>
              <a:rPr lang="en-US" sz="1600">
                <a:solidFill>
                  <a:srgbClr val="0D004D"/>
                </a:solidFill>
              </a:rPr>
              <a:t>Students launch directly from their My Checks dashboard in Navvy+ </a:t>
            </a:r>
            <a:endParaRPr lang="en-US" sz="1600">
              <a:solidFill>
                <a:schemeClr val="accent6"/>
              </a:solidFill>
              <a:cs typeface="Plus Jakarta Sans"/>
            </a:endParaRPr>
          </a:p>
        </p:txBody>
      </p:sp>
      <p:sp>
        <p:nvSpPr>
          <p:cNvPr id="23" name="TextBox 22">
            <a:extLst>
              <a:ext uri="{FF2B5EF4-FFF2-40B4-BE49-F238E27FC236}">
                <a16:creationId xmlns:a16="http://schemas.microsoft.com/office/drawing/2014/main" id="{D8ED3B7E-B3D7-4B4D-4012-477885FBF4A1}"/>
              </a:ext>
            </a:extLst>
          </p:cNvPr>
          <p:cNvSpPr txBox="1"/>
          <p:nvPr/>
        </p:nvSpPr>
        <p:spPr>
          <a:xfrm>
            <a:off x="7667805" y="2469722"/>
            <a:ext cx="3182907" cy="3508653"/>
          </a:xfrm>
          <a:prstGeom prst="rect">
            <a:avLst/>
          </a:prstGeom>
          <a:noFill/>
        </p:spPr>
        <p:txBody>
          <a:bodyPr wrap="square" lIns="91440" tIns="45720" rIns="91440" bIns="45720" anchor="t">
            <a:spAutoFit/>
          </a:bodyPr>
          <a:lstStyle/>
          <a:p>
            <a:pPr algn="ctr">
              <a:spcAft>
                <a:spcPts val="1200"/>
              </a:spcAft>
            </a:pPr>
            <a:r>
              <a:rPr lang="en-US" sz="2000" b="1">
                <a:solidFill>
                  <a:srgbClr val="0D004D"/>
                </a:solidFill>
                <a:cs typeface="Plus Jakarta Sans Medium"/>
              </a:rPr>
              <a:t>Paper/pencil delivery</a:t>
            </a:r>
          </a:p>
          <a:p>
            <a:pPr marL="171450" indent="-171450">
              <a:buFont typeface="Arial" panose="020B0604020202020204" pitchFamily="34" charset="0"/>
              <a:buChar char="•"/>
            </a:pPr>
            <a:r>
              <a:rPr lang="en-US" sz="1600">
                <a:solidFill>
                  <a:srgbClr val="0D004D"/>
                </a:solidFill>
              </a:rPr>
              <a:t>Group or individually administered</a:t>
            </a:r>
          </a:p>
          <a:p>
            <a:pPr marL="171450" indent="-171450">
              <a:buFont typeface="Arial" panose="020B0604020202020204" pitchFamily="34" charset="0"/>
              <a:buChar char="•"/>
            </a:pPr>
            <a:r>
              <a:rPr lang="en-US" sz="1600">
                <a:solidFill>
                  <a:srgbClr val="0D004D"/>
                </a:solidFill>
              </a:rPr>
              <a:t>Provide printed test materials to students</a:t>
            </a:r>
          </a:p>
          <a:p>
            <a:pPr marL="171450" indent="-171450">
              <a:buFont typeface="Arial" panose="020B0604020202020204" pitchFamily="34" charset="0"/>
              <a:buChar char="•"/>
            </a:pPr>
            <a:r>
              <a:rPr lang="en-US" sz="1600">
                <a:solidFill>
                  <a:srgbClr val="0D004D"/>
                </a:solidFill>
              </a:rPr>
              <a:t>Read scripted directions to the students</a:t>
            </a:r>
          </a:p>
          <a:p>
            <a:pPr marL="171450" indent="-171450">
              <a:buFont typeface="Arial" panose="020B0604020202020204" pitchFamily="34" charset="0"/>
              <a:buChar char="•"/>
            </a:pPr>
            <a:r>
              <a:rPr lang="en-US" sz="1600">
                <a:solidFill>
                  <a:srgbClr val="0D004D"/>
                </a:solidFill>
              </a:rPr>
              <a:t>Utilize external timer and directions</a:t>
            </a:r>
          </a:p>
          <a:p>
            <a:pPr marL="171450" indent="-171450">
              <a:buFont typeface="Arial" panose="020B0604020202020204" pitchFamily="34" charset="0"/>
              <a:buChar char="•"/>
            </a:pPr>
            <a:r>
              <a:rPr lang="en-US" sz="1600">
                <a:solidFill>
                  <a:srgbClr val="0D004D"/>
                </a:solidFill>
              </a:rPr>
              <a:t>Educator logs responses as correct or incorrect in  Navvy+ to generate a score          </a:t>
            </a:r>
            <a:endParaRPr lang="en-US" sz="1600">
              <a:solidFill>
                <a:srgbClr val="0D004D"/>
              </a:solidFill>
              <a:cs typeface="Plus Jakarta Sans"/>
            </a:endParaRPr>
          </a:p>
        </p:txBody>
      </p:sp>
      <p:sp>
        <p:nvSpPr>
          <p:cNvPr id="4" name="Title 3">
            <a:extLst>
              <a:ext uri="{FF2B5EF4-FFF2-40B4-BE49-F238E27FC236}">
                <a16:creationId xmlns:a16="http://schemas.microsoft.com/office/drawing/2014/main" id="{18BEAE70-DF6B-2313-20D9-A0BD39A1AF94}"/>
              </a:ext>
            </a:extLst>
          </p:cNvPr>
          <p:cNvSpPr>
            <a:spLocks noGrp="1"/>
          </p:cNvSpPr>
          <p:nvPr>
            <p:ph type="title"/>
          </p:nvPr>
        </p:nvSpPr>
        <p:spPr/>
        <p:txBody>
          <a:bodyPr/>
          <a:lstStyle/>
          <a:p>
            <a:r>
              <a:rPr lang="en-US"/>
              <a:t>Administration methods</a:t>
            </a:r>
          </a:p>
        </p:txBody>
      </p:sp>
      <p:pic>
        <p:nvPicPr>
          <p:cNvPr id="15" name="Picture 14" descr="A blue and white icon with a plus sign&#10;&#10;AI-generated content may be incorrect.">
            <a:extLst>
              <a:ext uri="{FF2B5EF4-FFF2-40B4-BE49-F238E27FC236}">
                <a16:creationId xmlns:a16="http://schemas.microsoft.com/office/drawing/2014/main" id="{7E82FA62-0E6C-AD55-6A68-56CD777B8910}"/>
              </a:ext>
            </a:extLst>
          </p:cNvPr>
          <p:cNvPicPr>
            <a:picLocks noChangeAspect="1"/>
          </p:cNvPicPr>
          <p:nvPr/>
        </p:nvPicPr>
        <p:blipFill>
          <a:blip r:embed="rId5"/>
          <a:stretch>
            <a:fillRect/>
          </a:stretch>
        </p:blipFill>
        <p:spPr>
          <a:xfrm>
            <a:off x="1669503" y="1093538"/>
            <a:ext cx="967264" cy="967264"/>
          </a:xfrm>
          <a:prstGeom prst="rect">
            <a:avLst/>
          </a:prstGeom>
        </p:spPr>
      </p:pic>
    </p:spTree>
    <p:extLst>
      <p:ext uri="{BB962C8B-B14F-4D97-AF65-F5344CB8AC3E}">
        <p14:creationId xmlns:p14="http://schemas.microsoft.com/office/powerpoint/2010/main" val="666256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9A80EA-27CC-ABE7-D179-3D7568A5BF46}"/>
              </a:ext>
            </a:extLst>
          </p:cNvPr>
          <p:cNvSpPr>
            <a:spLocks noGrp="1"/>
          </p:cNvSpPr>
          <p:nvPr>
            <p:ph type="title"/>
          </p:nvPr>
        </p:nvSpPr>
        <p:spPr/>
        <p:txBody>
          <a:bodyPr/>
          <a:lstStyle/>
          <a:p>
            <a:r>
              <a:rPr lang="en-US"/>
              <a:t>Foundational reading skills</a:t>
            </a:r>
          </a:p>
        </p:txBody>
      </p:sp>
      <p:sp>
        <p:nvSpPr>
          <p:cNvPr id="14" name="Text Placeholder 15">
            <a:extLst>
              <a:ext uri="{FF2B5EF4-FFF2-40B4-BE49-F238E27FC236}">
                <a16:creationId xmlns:a16="http://schemas.microsoft.com/office/drawing/2014/main" id="{C31D420E-9078-3B68-5F8A-5D93DF9B263F}"/>
              </a:ext>
            </a:extLst>
          </p:cNvPr>
          <p:cNvSpPr txBox="1">
            <a:spLocks/>
          </p:cNvSpPr>
          <p:nvPr/>
        </p:nvSpPr>
        <p:spPr bwMode="gray">
          <a:xfrm>
            <a:off x="303957" y="3649273"/>
            <a:ext cx="2089688"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Phonemic awareness</a:t>
            </a:r>
          </a:p>
          <a:p>
            <a:pPr>
              <a:lnSpc>
                <a:spcPct val="100000"/>
              </a:lnSpc>
              <a:spcAft>
                <a:spcPts val="0"/>
              </a:spcAft>
              <a:defRPr/>
            </a:pPr>
            <a:r>
              <a:rPr lang="en-US" sz="1400" noProof="1">
                <a:solidFill>
                  <a:schemeClr val="tx2"/>
                </a:solidFill>
                <a:cs typeface="Plus Jakarta Sans Medium" pitchFamily="2" charset="0"/>
              </a:rPr>
              <a:t>Phoneme Segmentation</a:t>
            </a:r>
          </a:p>
          <a:p>
            <a:pPr>
              <a:lnSpc>
                <a:spcPct val="100000"/>
              </a:lnSpc>
              <a:spcAft>
                <a:spcPts val="0"/>
              </a:spcAft>
              <a:defRPr/>
            </a:pPr>
            <a:r>
              <a:rPr lang="en-US" sz="1400" noProof="1">
                <a:solidFill>
                  <a:schemeClr val="tx2"/>
                </a:solidFill>
                <a:cs typeface="Plus Jakarta Sans Medium" pitchFamily="2" charset="0"/>
              </a:rPr>
              <a:t>Initial Sounds</a:t>
            </a:r>
          </a:p>
        </p:txBody>
      </p:sp>
      <p:sp>
        <p:nvSpPr>
          <p:cNvPr id="15" name="Text Placeholder 15">
            <a:extLst>
              <a:ext uri="{FF2B5EF4-FFF2-40B4-BE49-F238E27FC236}">
                <a16:creationId xmlns:a16="http://schemas.microsoft.com/office/drawing/2014/main" id="{149D7C39-9595-C728-5700-437868584B80}"/>
              </a:ext>
            </a:extLst>
          </p:cNvPr>
          <p:cNvSpPr txBox="1">
            <a:spLocks/>
          </p:cNvSpPr>
          <p:nvPr/>
        </p:nvSpPr>
        <p:spPr bwMode="gray">
          <a:xfrm>
            <a:off x="2336384" y="3649273"/>
            <a:ext cx="2089688"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Phonics</a:t>
            </a:r>
          </a:p>
          <a:p>
            <a:pPr>
              <a:lnSpc>
                <a:spcPct val="100000"/>
              </a:lnSpc>
              <a:spcAft>
                <a:spcPts val="0"/>
              </a:spcAft>
              <a:defRPr/>
            </a:pPr>
            <a:r>
              <a:rPr lang="en-US" sz="1400" noProof="1">
                <a:solidFill>
                  <a:schemeClr val="tx2"/>
                </a:solidFill>
                <a:cs typeface="Plus Jakarta Sans Medium" pitchFamily="2" charset="0"/>
              </a:rPr>
              <a:t>Nonsense Word Fluency</a:t>
            </a:r>
          </a:p>
          <a:p>
            <a:pPr>
              <a:lnSpc>
                <a:spcPct val="100000"/>
              </a:lnSpc>
              <a:spcAft>
                <a:spcPts val="0"/>
              </a:spcAft>
              <a:defRPr/>
            </a:pPr>
            <a:r>
              <a:rPr lang="en-US" sz="1400" noProof="1">
                <a:solidFill>
                  <a:schemeClr val="tx2"/>
                </a:solidFill>
                <a:cs typeface="Plus Jakarta Sans Medium" pitchFamily="2" charset="0"/>
              </a:rPr>
              <a:t>Letter Word Sounds Fluency</a:t>
            </a:r>
          </a:p>
          <a:p>
            <a:pPr>
              <a:lnSpc>
                <a:spcPct val="100000"/>
              </a:lnSpc>
              <a:spcAft>
                <a:spcPts val="0"/>
              </a:spcAft>
              <a:defRPr/>
            </a:pPr>
            <a:r>
              <a:rPr lang="en-US" sz="1400" noProof="1">
                <a:solidFill>
                  <a:schemeClr val="tx2"/>
                </a:solidFill>
                <a:cs typeface="Plus Jakarta Sans Medium" pitchFamily="2" charset="0"/>
              </a:rPr>
              <a:t>Letter Naming Fluency</a:t>
            </a:r>
          </a:p>
        </p:txBody>
      </p:sp>
      <p:sp>
        <p:nvSpPr>
          <p:cNvPr id="16" name="Text Placeholder 15">
            <a:extLst>
              <a:ext uri="{FF2B5EF4-FFF2-40B4-BE49-F238E27FC236}">
                <a16:creationId xmlns:a16="http://schemas.microsoft.com/office/drawing/2014/main" id="{5DA2C487-D70D-1DE7-B1E7-916A68940ABE}"/>
              </a:ext>
            </a:extLst>
          </p:cNvPr>
          <p:cNvSpPr txBox="1">
            <a:spLocks/>
          </p:cNvSpPr>
          <p:nvPr/>
        </p:nvSpPr>
        <p:spPr bwMode="gray">
          <a:xfrm>
            <a:off x="4368811" y="3649273"/>
            <a:ext cx="1866889"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Word level reading fluency</a:t>
            </a:r>
          </a:p>
          <a:p>
            <a:pPr>
              <a:lnSpc>
                <a:spcPct val="100000"/>
              </a:lnSpc>
              <a:spcAft>
                <a:spcPts val="0"/>
              </a:spcAft>
              <a:defRPr/>
            </a:pPr>
            <a:r>
              <a:rPr lang="en-US" sz="1400" noProof="1">
                <a:solidFill>
                  <a:schemeClr val="tx2"/>
                </a:solidFill>
                <a:cs typeface="Plus Jakarta Sans Medium" pitchFamily="2" charset="0"/>
              </a:rPr>
              <a:t>Word Reading Fuency</a:t>
            </a:r>
          </a:p>
          <a:p>
            <a:pPr>
              <a:lnSpc>
                <a:spcPct val="100000"/>
              </a:lnSpc>
              <a:spcAft>
                <a:spcPts val="0"/>
              </a:spcAft>
              <a:defRPr/>
            </a:pPr>
            <a:r>
              <a:rPr lang="en-US" sz="1400" noProof="1">
                <a:solidFill>
                  <a:schemeClr val="tx2"/>
                </a:solidFill>
                <a:cs typeface="Plus Jakarta Sans Medium" pitchFamily="2" charset="0"/>
              </a:rPr>
              <a:t>Nonsense Word Fluency</a:t>
            </a:r>
          </a:p>
        </p:txBody>
      </p:sp>
      <p:sp>
        <p:nvSpPr>
          <p:cNvPr id="17" name="Text Placeholder 15">
            <a:extLst>
              <a:ext uri="{FF2B5EF4-FFF2-40B4-BE49-F238E27FC236}">
                <a16:creationId xmlns:a16="http://schemas.microsoft.com/office/drawing/2014/main" id="{9FE092DC-1498-2372-CFDE-14F3CEE47B5E}"/>
              </a:ext>
            </a:extLst>
          </p:cNvPr>
          <p:cNvSpPr txBox="1">
            <a:spLocks/>
          </p:cNvSpPr>
          <p:nvPr/>
        </p:nvSpPr>
        <p:spPr bwMode="gray">
          <a:xfrm>
            <a:off x="6484007" y="3649273"/>
            <a:ext cx="1866889"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Sentence level reading fluency</a:t>
            </a:r>
          </a:p>
          <a:p>
            <a:pPr>
              <a:lnSpc>
                <a:spcPct val="100000"/>
              </a:lnSpc>
              <a:spcAft>
                <a:spcPts val="0"/>
              </a:spcAft>
              <a:defRPr/>
            </a:pPr>
            <a:r>
              <a:rPr lang="en-US" sz="1400" noProof="1">
                <a:solidFill>
                  <a:schemeClr val="tx2"/>
                </a:solidFill>
                <a:cs typeface="Plus Jakarta Sans Medium" pitchFamily="2" charset="0"/>
              </a:rPr>
              <a:t>Silent Reading Fluency</a:t>
            </a:r>
          </a:p>
          <a:p>
            <a:pPr>
              <a:lnSpc>
                <a:spcPct val="100000"/>
              </a:lnSpc>
              <a:spcAft>
                <a:spcPts val="0"/>
              </a:spcAft>
              <a:defRPr/>
            </a:pPr>
            <a:r>
              <a:rPr lang="en-US" sz="1400" noProof="1">
                <a:solidFill>
                  <a:schemeClr val="tx2"/>
                </a:solidFill>
                <a:cs typeface="Plus Jakarta Sans Medium" pitchFamily="2" charset="0"/>
              </a:rPr>
              <a:t>Oral Reading Fluency</a:t>
            </a:r>
          </a:p>
        </p:txBody>
      </p:sp>
      <p:sp>
        <p:nvSpPr>
          <p:cNvPr id="18" name="Text Placeholder 15">
            <a:extLst>
              <a:ext uri="{FF2B5EF4-FFF2-40B4-BE49-F238E27FC236}">
                <a16:creationId xmlns:a16="http://schemas.microsoft.com/office/drawing/2014/main" id="{2EC64B20-E0AD-512E-C5D1-FB6860014F21}"/>
              </a:ext>
            </a:extLst>
          </p:cNvPr>
          <p:cNvSpPr txBox="1">
            <a:spLocks/>
          </p:cNvSpPr>
          <p:nvPr/>
        </p:nvSpPr>
        <p:spPr bwMode="gray">
          <a:xfrm>
            <a:off x="8767709" y="3649273"/>
            <a:ext cx="189239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lang="en-US" sz="1400" b="1" noProof="1">
                <a:solidFill>
                  <a:schemeClr val="tx2"/>
                </a:solidFill>
                <a:cs typeface="Plus Jakarta Sans Medium" pitchFamily="2" charset="0"/>
              </a:rPr>
              <a:t>V</a:t>
            </a:r>
            <a:r>
              <a:rPr kumimoji="0" lang="en-US" sz="1400" b="1" i="0" u="none" strike="noStrike" kern="1200" normalizeH="0" baseline="0" noProof="1">
                <a:ln>
                  <a:noFill/>
                </a:ln>
                <a:solidFill>
                  <a:schemeClr val="tx2"/>
                </a:solidFill>
                <a:effectLst/>
                <a:uLnTx/>
                <a:uFillTx/>
                <a:cs typeface="Plus Jakarta Sans Medium" pitchFamily="2" charset="0"/>
              </a:rPr>
              <a:t>ocabulary</a:t>
            </a:r>
          </a:p>
          <a:p>
            <a:pPr>
              <a:lnSpc>
                <a:spcPct val="100000"/>
              </a:lnSpc>
              <a:spcAft>
                <a:spcPts val="0"/>
              </a:spcAft>
              <a:defRPr/>
            </a:pPr>
            <a:r>
              <a:rPr lang="en-US" sz="1400" noProof="1">
                <a:solidFill>
                  <a:schemeClr val="tx2"/>
                </a:solidFill>
                <a:cs typeface="Plus Jakarta Sans Medium" pitchFamily="2" charset="0"/>
              </a:rPr>
              <a:t>Auditory Vocabulary</a:t>
            </a:r>
          </a:p>
          <a:p>
            <a:pPr>
              <a:lnSpc>
                <a:spcPct val="100000"/>
              </a:lnSpc>
              <a:spcAft>
                <a:spcPts val="0"/>
              </a:spcAft>
              <a:defRPr/>
            </a:pPr>
            <a:r>
              <a:rPr lang="en-US" sz="1400" noProof="1">
                <a:solidFill>
                  <a:schemeClr val="tx2"/>
                </a:solidFill>
                <a:cs typeface="Plus Jakarta Sans Medium" pitchFamily="2" charset="0"/>
              </a:rPr>
              <a:t>Vocabulary</a:t>
            </a:r>
          </a:p>
        </p:txBody>
      </p:sp>
      <p:sp>
        <p:nvSpPr>
          <p:cNvPr id="6" name="Slide Number Placeholder 5">
            <a:extLst>
              <a:ext uri="{FF2B5EF4-FFF2-40B4-BE49-F238E27FC236}">
                <a16:creationId xmlns:a16="http://schemas.microsoft.com/office/drawing/2014/main" id="{151AF17A-A5B2-3EED-F968-51D16A39E55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47</a:t>
            </a:fld>
            <a:endParaRPr lang="en-US" noProof="0"/>
          </a:p>
        </p:txBody>
      </p:sp>
      <p:cxnSp>
        <p:nvCxnSpPr>
          <p:cNvPr id="8" name="Straight Connector 7">
            <a:extLst>
              <a:ext uri="{FF2B5EF4-FFF2-40B4-BE49-F238E27FC236}">
                <a16:creationId xmlns:a16="http://schemas.microsoft.com/office/drawing/2014/main" id="{2DC683BB-61E7-32B7-E7AE-032F62008D22}"/>
              </a:ext>
            </a:extLst>
          </p:cNvPr>
          <p:cNvCxnSpPr>
            <a:cxnSpLocks/>
          </p:cNvCxnSpPr>
          <p:nvPr/>
        </p:nvCxnSpPr>
        <p:spPr bwMode="gray">
          <a:xfrm>
            <a:off x="1264025" y="2731310"/>
            <a:ext cx="992921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78C40296-8DF1-6573-CCDC-AB12A0B15265}"/>
              </a:ext>
            </a:extLst>
          </p:cNvPr>
          <p:cNvSpPr/>
          <p:nvPr/>
        </p:nvSpPr>
        <p:spPr bwMode="gray">
          <a:xfrm flipH="1">
            <a:off x="2496561"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24B4A0B-B43D-107F-6D20-9789BDEE8E7A}"/>
              </a:ext>
            </a:extLst>
          </p:cNvPr>
          <p:cNvSpPr/>
          <p:nvPr/>
        </p:nvSpPr>
        <p:spPr bwMode="gray">
          <a:xfrm flipH="1">
            <a:off x="6659685"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5AE8F1E-B148-57F7-BECF-A02792B7A259}"/>
              </a:ext>
            </a:extLst>
          </p:cNvPr>
          <p:cNvSpPr/>
          <p:nvPr/>
        </p:nvSpPr>
        <p:spPr bwMode="gray">
          <a:xfrm flipH="1">
            <a:off x="4578123"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DF99B72-4195-F93E-7979-4EDBCCC98110}"/>
              </a:ext>
            </a:extLst>
          </p:cNvPr>
          <p:cNvSpPr/>
          <p:nvPr/>
        </p:nvSpPr>
        <p:spPr bwMode="gray">
          <a:xfrm flipH="1">
            <a:off x="8741247"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E4464B9-F401-8BA0-E56B-0F80C921A28F}"/>
              </a:ext>
            </a:extLst>
          </p:cNvPr>
          <p:cNvSpPr/>
          <p:nvPr/>
        </p:nvSpPr>
        <p:spPr bwMode="gray">
          <a:xfrm flipH="1">
            <a:off x="414999"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0E327C9-E832-B4DB-CB60-AE588C783FC3}"/>
              </a:ext>
            </a:extLst>
          </p:cNvPr>
          <p:cNvSpPr/>
          <p:nvPr/>
        </p:nvSpPr>
        <p:spPr bwMode="gray">
          <a:xfrm flipH="1">
            <a:off x="10688244"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15">
            <a:extLst>
              <a:ext uri="{FF2B5EF4-FFF2-40B4-BE49-F238E27FC236}">
                <a16:creationId xmlns:a16="http://schemas.microsoft.com/office/drawing/2014/main" id="{77D43C27-7073-AAB0-C62F-0FF299923318}"/>
              </a:ext>
            </a:extLst>
          </p:cNvPr>
          <p:cNvSpPr txBox="1">
            <a:spLocks/>
          </p:cNvSpPr>
          <p:nvPr/>
        </p:nvSpPr>
        <p:spPr bwMode="gray">
          <a:xfrm>
            <a:off x="10466092" y="3649273"/>
            <a:ext cx="1624308"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lang="en-US" sz="1400" b="1" noProof="1">
                <a:solidFill>
                  <a:schemeClr val="tx2"/>
                </a:solidFill>
                <a:cs typeface="Plus Jakarta Sans Medium" pitchFamily="2" charset="0"/>
              </a:rPr>
              <a:t>Comprehension</a:t>
            </a:r>
            <a:endParaRPr kumimoji="0" lang="en-US" sz="1400" b="1" i="0" u="none" strike="noStrike" kern="1200" normalizeH="0" baseline="0" noProof="1">
              <a:ln>
                <a:noFill/>
              </a:ln>
              <a:solidFill>
                <a:schemeClr val="tx2"/>
              </a:solidFill>
              <a:effectLst/>
              <a:uLnTx/>
              <a:uFillTx/>
              <a:cs typeface="Plus Jakarta Sans Medium" pitchFamily="2" charset="0"/>
            </a:endParaRPr>
          </a:p>
          <a:p>
            <a:pPr>
              <a:lnSpc>
                <a:spcPct val="100000"/>
              </a:lnSpc>
              <a:spcAft>
                <a:spcPts val="0"/>
              </a:spcAft>
              <a:defRPr/>
            </a:pPr>
            <a:r>
              <a:rPr lang="en-US" sz="1400" noProof="1">
                <a:solidFill>
                  <a:schemeClr val="tx2"/>
                </a:solidFill>
                <a:cs typeface="Plus Jakarta Sans Medium" pitchFamily="2" charset="0"/>
              </a:rPr>
              <a:t>Reading Comprehension</a:t>
            </a:r>
          </a:p>
        </p:txBody>
      </p:sp>
      <p:pic>
        <p:nvPicPr>
          <p:cNvPr id="29" name="Picture 28" descr="A blue brain with black background&#10;&#10;AI-generated content may be incorrect.">
            <a:extLst>
              <a:ext uri="{FF2B5EF4-FFF2-40B4-BE49-F238E27FC236}">
                <a16:creationId xmlns:a16="http://schemas.microsoft.com/office/drawing/2014/main" id="{B4E78BE6-9148-D5CC-3807-673448EA899C}"/>
              </a:ext>
            </a:extLst>
          </p:cNvPr>
          <p:cNvPicPr>
            <a:picLocks noChangeAspect="1"/>
          </p:cNvPicPr>
          <p:nvPr/>
        </p:nvPicPr>
        <p:blipFill>
          <a:blip r:embed="rId3"/>
          <a:stretch>
            <a:fillRect/>
          </a:stretch>
        </p:blipFill>
        <p:spPr>
          <a:xfrm>
            <a:off x="10701392" y="2247638"/>
            <a:ext cx="914400" cy="914400"/>
          </a:xfrm>
          <a:prstGeom prst="rect">
            <a:avLst/>
          </a:prstGeom>
        </p:spPr>
      </p:pic>
      <p:pic>
        <p:nvPicPr>
          <p:cNvPr id="31" name="Picture 30" descr="A blue and black logo&#10;&#10;AI-generated content may be incorrect.">
            <a:extLst>
              <a:ext uri="{FF2B5EF4-FFF2-40B4-BE49-F238E27FC236}">
                <a16:creationId xmlns:a16="http://schemas.microsoft.com/office/drawing/2014/main" id="{F635C93C-A3FC-8C7D-79E0-9FB414F5AB48}"/>
              </a:ext>
            </a:extLst>
          </p:cNvPr>
          <p:cNvPicPr>
            <a:picLocks noChangeAspect="1"/>
          </p:cNvPicPr>
          <p:nvPr/>
        </p:nvPicPr>
        <p:blipFill>
          <a:blip r:embed="rId4"/>
          <a:stretch>
            <a:fillRect/>
          </a:stretch>
        </p:blipFill>
        <p:spPr>
          <a:xfrm>
            <a:off x="2523023" y="2274110"/>
            <a:ext cx="914400" cy="914400"/>
          </a:xfrm>
          <a:prstGeom prst="rect">
            <a:avLst/>
          </a:prstGeom>
        </p:spPr>
      </p:pic>
      <p:pic>
        <p:nvPicPr>
          <p:cNvPr id="34" name="Picture 33" descr="A blue dna logo on a black background&#10;&#10;AI-generated content may be incorrect.">
            <a:extLst>
              <a:ext uri="{FF2B5EF4-FFF2-40B4-BE49-F238E27FC236}">
                <a16:creationId xmlns:a16="http://schemas.microsoft.com/office/drawing/2014/main" id="{D2BD7596-20D9-3C19-7E5B-55E9C54A835C}"/>
              </a:ext>
            </a:extLst>
          </p:cNvPr>
          <p:cNvPicPr>
            <a:picLocks noChangeAspect="1"/>
          </p:cNvPicPr>
          <p:nvPr/>
        </p:nvPicPr>
        <p:blipFill>
          <a:blip r:embed="rId5"/>
          <a:stretch>
            <a:fillRect/>
          </a:stretch>
        </p:blipFill>
        <p:spPr>
          <a:xfrm>
            <a:off x="441461" y="2274110"/>
            <a:ext cx="914400" cy="914400"/>
          </a:xfrm>
          <a:prstGeom prst="rect">
            <a:avLst/>
          </a:prstGeom>
        </p:spPr>
      </p:pic>
      <p:pic>
        <p:nvPicPr>
          <p:cNvPr id="36" name="Picture 35" descr="A blue and black padlock&#10;&#10;AI-generated content may be incorrect.">
            <a:extLst>
              <a:ext uri="{FF2B5EF4-FFF2-40B4-BE49-F238E27FC236}">
                <a16:creationId xmlns:a16="http://schemas.microsoft.com/office/drawing/2014/main" id="{6F4DD02C-FCD4-C95F-E0F0-C130AFF35A23}"/>
              </a:ext>
            </a:extLst>
          </p:cNvPr>
          <p:cNvPicPr>
            <a:picLocks noChangeAspect="1"/>
          </p:cNvPicPr>
          <p:nvPr/>
        </p:nvPicPr>
        <p:blipFill>
          <a:blip r:embed="rId6"/>
          <a:stretch>
            <a:fillRect/>
          </a:stretch>
        </p:blipFill>
        <p:spPr>
          <a:xfrm>
            <a:off x="4604222" y="2224120"/>
            <a:ext cx="914400" cy="914400"/>
          </a:xfrm>
          <a:prstGeom prst="rect">
            <a:avLst/>
          </a:prstGeom>
        </p:spPr>
      </p:pic>
      <p:pic>
        <p:nvPicPr>
          <p:cNvPr id="38" name="Picture 37" descr="A blue and black circle with three stripes&#10;&#10;AI-generated content may be incorrect.">
            <a:extLst>
              <a:ext uri="{FF2B5EF4-FFF2-40B4-BE49-F238E27FC236}">
                <a16:creationId xmlns:a16="http://schemas.microsoft.com/office/drawing/2014/main" id="{5B7B4737-D451-13F6-93CC-E9500DFFEEC7}"/>
              </a:ext>
            </a:extLst>
          </p:cNvPr>
          <p:cNvPicPr>
            <a:picLocks noChangeAspect="1"/>
          </p:cNvPicPr>
          <p:nvPr/>
        </p:nvPicPr>
        <p:blipFill>
          <a:blip r:embed="rId7"/>
          <a:stretch>
            <a:fillRect/>
          </a:stretch>
        </p:blipFill>
        <p:spPr>
          <a:xfrm>
            <a:off x="6688138" y="2247638"/>
            <a:ext cx="914400" cy="914400"/>
          </a:xfrm>
          <a:prstGeom prst="rect">
            <a:avLst/>
          </a:prstGeom>
        </p:spPr>
      </p:pic>
      <p:pic>
        <p:nvPicPr>
          <p:cNvPr id="40" name="Picture 39" descr="A blue puzzle piece with a black background&#10;&#10;AI-generated content may be incorrect.">
            <a:extLst>
              <a:ext uri="{FF2B5EF4-FFF2-40B4-BE49-F238E27FC236}">
                <a16:creationId xmlns:a16="http://schemas.microsoft.com/office/drawing/2014/main" id="{68AE87ED-9FE8-8326-F093-278B79B100AB}"/>
              </a:ext>
            </a:extLst>
          </p:cNvPr>
          <p:cNvPicPr>
            <a:picLocks noChangeAspect="1"/>
          </p:cNvPicPr>
          <p:nvPr/>
        </p:nvPicPr>
        <p:blipFill>
          <a:blip r:embed="rId8"/>
          <a:stretch>
            <a:fillRect/>
          </a:stretch>
        </p:blipFill>
        <p:spPr>
          <a:xfrm>
            <a:off x="8767709" y="2224120"/>
            <a:ext cx="914400" cy="914400"/>
          </a:xfrm>
          <a:prstGeom prst="rect">
            <a:avLst/>
          </a:prstGeom>
        </p:spPr>
      </p:pic>
      <p:sp>
        <p:nvSpPr>
          <p:cNvPr id="7" name="Text Placeholder 6">
            <a:extLst>
              <a:ext uri="{FF2B5EF4-FFF2-40B4-BE49-F238E27FC236}">
                <a16:creationId xmlns:a16="http://schemas.microsoft.com/office/drawing/2014/main" id="{7FBA09A5-0D3C-3513-9460-897B279389C1}"/>
              </a:ext>
            </a:extLst>
          </p:cNvPr>
          <p:cNvSpPr>
            <a:spLocks noGrp="1"/>
          </p:cNvSpPr>
          <p:nvPr>
            <p:ph type="body" sz="quarter" idx="27"/>
          </p:nvPr>
        </p:nvSpPr>
        <p:spPr/>
        <p:txBody>
          <a:bodyPr/>
          <a:lstStyle/>
          <a:p>
            <a:r>
              <a:rPr lang="en-US"/>
              <a:t>Seasonal screening overview</a:t>
            </a:r>
          </a:p>
        </p:txBody>
      </p:sp>
      <p:sp>
        <p:nvSpPr>
          <p:cNvPr id="19" name="TextBox 18">
            <a:extLst>
              <a:ext uri="{FF2B5EF4-FFF2-40B4-BE49-F238E27FC236}">
                <a16:creationId xmlns:a16="http://schemas.microsoft.com/office/drawing/2014/main" id="{6AA559CF-F375-907E-B596-869745DFDA2A}"/>
              </a:ext>
            </a:extLst>
          </p:cNvPr>
          <p:cNvSpPr txBox="1"/>
          <p:nvPr/>
        </p:nvSpPr>
        <p:spPr>
          <a:xfrm>
            <a:off x="426107" y="6541133"/>
            <a:ext cx="6096000" cy="215444"/>
          </a:xfrm>
          <a:prstGeom prst="rect">
            <a:avLst/>
          </a:prstGeom>
          <a:noFill/>
        </p:spPr>
        <p:txBody>
          <a:bodyPr wrap="square">
            <a:spAutoFit/>
          </a:bodyPr>
          <a:lstStyle/>
          <a:p>
            <a:r>
              <a:rPr lang="en-US" sz="80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1596891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5134F-C7E9-56F9-2F61-5ED00DA1AD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FE7A027-FB46-232B-3E42-46DBAD8C9E5F}"/>
              </a:ext>
            </a:extLst>
          </p:cNvPr>
          <p:cNvSpPr>
            <a:spLocks noGrp="1"/>
          </p:cNvSpPr>
          <p:nvPr>
            <p:ph type="title"/>
          </p:nvPr>
        </p:nvSpPr>
        <p:spPr/>
        <p:txBody>
          <a:bodyPr/>
          <a:lstStyle/>
          <a:p>
            <a:r>
              <a:rPr lang="en-US"/>
              <a:t>Essential math sequence</a:t>
            </a:r>
          </a:p>
        </p:txBody>
      </p:sp>
      <p:sp>
        <p:nvSpPr>
          <p:cNvPr id="14" name="Text Placeholder 15">
            <a:extLst>
              <a:ext uri="{FF2B5EF4-FFF2-40B4-BE49-F238E27FC236}">
                <a16:creationId xmlns:a16="http://schemas.microsoft.com/office/drawing/2014/main" id="{B705E6E5-1C51-4C64-4016-B3BE2C4C24AB}"/>
              </a:ext>
            </a:extLst>
          </p:cNvPr>
          <p:cNvSpPr txBox="1">
            <a:spLocks/>
          </p:cNvSpPr>
          <p:nvPr/>
        </p:nvSpPr>
        <p:spPr bwMode="gray">
          <a:xfrm>
            <a:off x="303957" y="3649273"/>
            <a:ext cx="2089688"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a:rPr>
              <a:t>Number Naming -&gt; </a:t>
            </a:r>
            <a:r>
              <a:rPr lang="en-US" sz="1400" b="1" noProof="1">
                <a:solidFill>
                  <a:schemeClr val="tx2"/>
                </a:solidFill>
                <a:cs typeface="Plus Jakarta Sans Medium"/>
              </a:rPr>
              <a:t>Cardinality</a:t>
            </a:r>
            <a:endParaRPr kumimoji="0" lang="en-US" sz="1400" b="1" i="0" u="none" strike="noStrike" kern="1200" normalizeH="0" baseline="0" noProof="1">
              <a:ln>
                <a:noFill/>
              </a:ln>
              <a:solidFill>
                <a:schemeClr val="tx2"/>
              </a:solidFill>
              <a:effectLst/>
              <a:uLnTx/>
              <a:uFillTx/>
              <a:cs typeface="Plus Jakarta Sans Medium" pitchFamily="2" charset="0"/>
            </a:endParaRPr>
          </a:p>
          <a:p>
            <a:pPr marL="215900" indent="-215900">
              <a:lnSpc>
                <a:spcPct val="100000"/>
              </a:lnSpc>
              <a:spcAft>
                <a:spcPts val="0"/>
              </a:spcAft>
              <a:defRPr/>
            </a:pPr>
            <a:r>
              <a:rPr lang="en-US" sz="1400" noProof="1">
                <a:solidFill>
                  <a:schemeClr val="tx2"/>
                </a:solidFill>
                <a:cs typeface="Plus Jakarta Sans Medium"/>
              </a:rPr>
              <a:t>Number Naming Fluency</a:t>
            </a:r>
          </a:p>
          <a:p>
            <a:pPr marL="215900" indent="-215900">
              <a:lnSpc>
                <a:spcPct val="100000"/>
              </a:lnSpc>
              <a:spcAft>
                <a:spcPts val="0"/>
              </a:spcAft>
              <a:defRPr/>
            </a:pPr>
            <a:r>
              <a:rPr lang="en-US" sz="1400" noProof="1">
                <a:solidFill>
                  <a:schemeClr val="tx2"/>
                </a:solidFill>
                <a:cs typeface="Plus Jakarta Sans Medium"/>
              </a:rPr>
              <a:t>Quantity Total Fluency</a:t>
            </a:r>
          </a:p>
        </p:txBody>
      </p:sp>
      <p:sp>
        <p:nvSpPr>
          <p:cNvPr id="15" name="Text Placeholder 15">
            <a:extLst>
              <a:ext uri="{FF2B5EF4-FFF2-40B4-BE49-F238E27FC236}">
                <a16:creationId xmlns:a16="http://schemas.microsoft.com/office/drawing/2014/main" id="{8C124AE6-2C67-C4C3-00D5-8711889B60BC}"/>
              </a:ext>
            </a:extLst>
          </p:cNvPr>
          <p:cNvSpPr txBox="1">
            <a:spLocks/>
          </p:cNvSpPr>
          <p:nvPr/>
        </p:nvSpPr>
        <p:spPr bwMode="gray">
          <a:xfrm>
            <a:off x="2987473" y="3676093"/>
            <a:ext cx="2089688"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Comparing</a:t>
            </a:r>
          </a:p>
          <a:p>
            <a:pPr>
              <a:lnSpc>
                <a:spcPct val="100000"/>
              </a:lnSpc>
              <a:spcAft>
                <a:spcPts val="0"/>
              </a:spcAft>
              <a:defRPr/>
            </a:pPr>
            <a:r>
              <a:rPr lang="en-US" sz="1400" noProof="1">
                <a:solidFill>
                  <a:schemeClr val="tx2"/>
                </a:solidFill>
                <a:cs typeface="Plus Jakarta Sans Medium" pitchFamily="2" charset="0"/>
              </a:rPr>
              <a:t>Quantity Difference Fluency</a:t>
            </a:r>
          </a:p>
          <a:p>
            <a:pPr>
              <a:lnSpc>
                <a:spcPct val="100000"/>
              </a:lnSpc>
              <a:spcAft>
                <a:spcPts val="0"/>
              </a:spcAft>
              <a:defRPr/>
            </a:pPr>
            <a:r>
              <a:rPr lang="en-US" sz="1400" noProof="1">
                <a:solidFill>
                  <a:schemeClr val="tx2"/>
                </a:solidFill>
                <a:cs typeface="Plus Jakarta Sans Medium" pitchFamily="2" charset="0"/>
              </a:rPr>
              <a:t>Number Comparison Fluency- Pairs</a:t>
            </a:r>
          </a:p>
        </p:txBody>
      </p:sp>
      <p:sp>
        <p:nvSpPr>
          <p:cNvPr id="16" name="Text Placeholder 15">
            <a:extLst>
              <a:ext uri="{FF2B5EF4-FFF2-40B4-BE49-F238E27FC236}">
                <a16:creationId xmlns:a16="http://schemas.microsoft.com/office/drawing/2014/main" id="{09A4AC8A-4743-BE70-EF92-48C76F6F7668}"/>
              </a:ext>
            </a:extLst>
          </p:cNvPr>
          <p:cNvSpPr txBox="1">
            <a:spLocks/>
          </p:cNvSpPr>
          <p:nvPr/>
        </p:nvSpPr>
        <p:spPr bwMode="gray">
          <a:xfrm>
            <a:off x="5525054" y="3663855"/>
            <a:ext cx="1866889"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Addition &amp; Subtraction</a:t>
            </a:r>
          </a:p>
          <a:p>
            <a:pPr>
              <a:lnSpc>
                <a:spcPct val="100000"/>
              </a:lnSpc>
              <a:spcAft>
                <a:spcPts val="0"/>
              </a:spcAft>
              <a:defRPr/>
            </a:pPr>
            <a:r>
              <a:rPr lang="en-US" sz="1400" noProof="1">
                <a:solidFill>
                  <a:schemeClr val="tx2"/>
                </a:solidFill>
                <a:cs typeface="Plus Jakarta Sans Medium" pitchFamily="2" charset="0"/>
              </a:rPr>
              <a:t>Math Facts Fluency-Tens</a:t>
            </a:r>
          </a:p>
          <a:p>
            <a:pPr>
              <a:lnSpc>
                <a:spcPct val="100000"/>
              </a:lnSpc>
              <a:spcAft>
                <a:spcPts val="0"/>
              </a:spcAft>
              <a:defRPr/>
            </a:pPr>
            <a:r>
              <a:rPr lang="en-US" sz="1400" noProof="1">
                <a:solidFill>
                  <a:schemeClr val="tx2"/>
                </a:solidFill>
                <a:cs typeface="Plus Jakarta Sans Medium" pitchFamily="2" charset="0"/>
              </a:rPr>
              <a:t>Math Facts Fluency- 1 Digit</a:t>
            </a:r>
          </a:p>
        </p:txBody>
      </p:sp>
      <p:sp>
        <p:nvSpPr>
          <p:cNvPr id="17" name="Text Placeholder 15">
            <a:extLst>
              <a:ext uri="{FF2B5EF4-FFF2-40B4-BE49-F238E27FC236}">
                <a16:creationId xmlns:a16="http://schemas.microsoft.com/office/drawing/2014/main" id="{CBFC1D14-97D9-F97B-6EBF-5C05E67FC480}"/>
              </a:ext>
            </a:extLst>
          </p:cNvPr>
          <p:cNvSpPr txBox="1">
            <a:spLocks/>
          </p:cNvSpPr>
          <p:nvPr/>
        </p:nvSpPr>
        <p:spPr bwMode="gray">
          <a:xfrm>
            <a:off x="7855607" y="3637993"/>
            <a:ext cx="2082897" cy="11945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lang="en-US" sz="1400" b="1" noProof="1">
                <a:solidFill>
                  <a:schemeClr val="tx2"/>
                </a:solidFill>
                <a:cs typeface="Plus Jakarta Sans Medium"/>
              </a:rPr>
              <a:t>Number</a:t>
            </a:r>
            <a:r>
              <a:rPr kumimoji="0" lang="en-US" sz="1400" b="1" i="0" u="none" strike="noStrike" kern="1200" normalizeH="0" baseline="0" noProof="1">
                <a:ln>
                  <a:noFill/>
                </a:ln>
                <a:solidFill>
                  <a:schemeClr val="tx2"/>
                </a:solidFill>
                <a:effectLst/>
                <a:uLnTx/>
                <a:uFillTx/>
                <a:cs typeface="Plus Jakarta Sans Medium"/>
              </a:rPr>
              <a:t> Sense (Gr 2-8)</a:t>
            </a:r>
          </a:p>
          <a:p>
            <a:pPr marL="215900" indent="-215900">
              <a:lnSpc>
                <a:spcPct val="100000"/>
              </a:lnSpc>
              <a:spcAft>
                <a:spcPts val="0"/>
              </a:spcAft>
              <a:defRPr/>
            </a:pPr>
            <a:r>
              <a:rPr lang="en-US" sz="1400" noProof="1">
                <a:solidFill>
                  <a:schemeClr val="tx2"/>
                </a:solidFill>
                <a:cs typeface="Plus Jakarta Sans Medium"/>
              </a:rPr>
              <a:t>Number Sense Fluency</a:t>
            </a:r>
          </a:p>
          <a:p>
            <a:pPr marL="431800" lvl="1" indent="-215900">
              <a:lnSpc>
                <a:spcPct val="100000"/>
              </a:lnSpc>
              <a:spcAft>
                <a:spcPts val="0"/>
              </a:spcAft>
              <a:defRPr/>
            </a:pPr>
            <a:r>
              <a:rPr lang="en-US" sz="1400" noProof="1">
                <a:solidFill>
                  <a:schemeClr val="tx2"/>
                </a:solidFill>
                <a:cs typeface="Plus Jakarta Sans Medium"/>
              </a:rPr>
              <a:t>Number Comparison Fluency Triads</a:t>
            </a:r>
          </a:p>
          <a:p>
            <a:pPr marL="431800" lvl="1" indent="-215900">
              <a:lnSpc>
                <a:spcPct val="100000"/>
              </a:lnSpc>
              <a:spcAft>
                <a:spcPts val="0"/>
              </a:spcAft>
              <a:defRPr/>
            </a:pPr>
            <a:r>
              <a:rPr lang="en-US" sz="1400" noProof="1">
                <a:solidFill>
                  <a:schemeClr val="tx2"/>
                </a:solidFill>
                <a:cs typeface="Plus Jakarta Sans Medium"/>
              </a:rPr>
              <a:t>Mental Computation Fluency</a:t>
            </a:r>
          </a:p>
        </p:txBody>
      </p:sp>
      <p:sp>
        <p:nvSpPr>
          <p:cNvPr id="18" name="Text Placeholder 15">
            <a:extLst>
              <a:ext uri="{FF2B5EF4-FFF2-40B4-BE49-F238E27FC236}">
                <a16:creationId xmlns:a16="http://schemas.microsoft.com/office/drawing/2014/main" id="{9FDBBE59-63B5-AABB-B0C6-53D83DB0A0E1}"/>
              </a:ext>
            </a:extLst>
          </p:cNvPr>
          <p:cNvSpPr txBox="1">
            <a:spLocks/>
          </p:cNvSpPr>
          <p:nvPr/>
        </p:nvSpPr>
        <p:spPr bwMode="gray">
          <a:xfrm>
            <a:off x="10431409" y="3633620"/>
            <a:ext cx="1892397" cy="1207236"/>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lang="en-US" sz="1400" b="1" noProof="1">
                <a:solidFill>
                  <a:schemeClr val="tx2"/>
                </a:solidFill>
                <a:cs typeface="Plus Jakarta Sans Medium" pitchFamily="2" charset="0"/>
              </a:rPr>
              <a:t>Word Problems</a:t>
            </a:r>
            <a:endParaRPr kumimoji="0" lang="en-US" sz="1400" b="1" i="0" u="none" strike="noStrike" kern="1200" normalizeH="0" baseline="0" noProof="1">
              <a:ln>
                <a:noFill/>
              </a:ln>
              <a:solidFill>
                <a:schemeClr val="tx2"/>
              </a:solidFill>
              <a:effectLst/>
              <a:uLnTx/>
              <a:uFillTx/>
              <a:cs typeface="Plus Jakarta Sans Medium" pitchFamily="2" charset="0"/>
            </a:endParaRPr>
          </a:p>
          <a:p>
            <a:pPr>
              <a:lnSpc>
                <a:spcPct val="100000"/>
              </a:lnSpc>
              <a:spcAft>
                <a:spcPts val="0"/>
              </a:spcAft>
              <a:defRPr/>
            </a:pPr>
            <a:r>
              <a:rPr lang="en-US" sz="1400" noProof="1">
                <a:solidFill>
                  <a:schemeClr val="tx2"/>
                </a:solidFill>
                <a:cs typeface="Plus Jakarta Sans Medium" pitchFamily="2" charset="0"/>
              </a:rPr>
              <a:t>Concepts and Applications</a:t>
            </a:r>
          </a:p>
        </p:txBody>
      </p:sp>
      <p:sp>
        <p:nvSpPr>
          <p:cNvPr id="6" name="Slide Number Placeholder 5">
            <a:extLst>
              <a:ext uri="{FF2B5EF4-FFF2-40B4-BE49-F238E27FC236}">
                <a16:creationId xmlns:a16="http://schemas.microsoft.com/office/drawing/2014/main" id="{53DBCB0D-B9B2-E9AD-5C4B-33BCCCC51927}"/>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pPr/>
              <a:t>48</a:t>
            </a:fld>
            <a:endParaRPr lang="en-US" noProof="0"/>
          </a:p>
        </p:txBody>
      </p:sp>
      <p:cxnSp>
        <p:nvCxnSpPr>
          <p:cNvPr id="8" name="Straight Connector 7">
            <a:extLst>
              <a:ext uri="{FF2B5EF4-FFF2-40B4-BE49-F238E27FC236}">
                <a16:creationId xmlns:a16="http://schemas.microsoft.com/office/drawing/2014/main" id="{187437D9-F572-48DC-D480-5D81FB955B42}"/>
              </a:ext>
            </a:extLst>
          </p:cNvPr>
          <p:cNvCxnSpPr>
            <a:cxnSpLocks/>
          </p:cNvCxnSpPr>
          <p:nvPr/>
        </p:nvCxnSpPr>
        <p:spPr bwMode="gray">
          <a:xfrm>
            <a:off x="1264025" y="2731310"/>
            <a:ext cx="9929210"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C710EEC5-16E5-6322-DE27-C2D8A8FE4AB9}"/>
              </a:ext>
            </a:extLst>
          </p:cNvPr>
          <p:cNvSpPr/>
          <p:nvPr/>
        </p:nvSpPr>
        <p:spPr bwMode="gray">
          <a:xfrm flipH="1">
            <a:off x="3064993"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0D316246-BB7E-90B9-E667-784FFDD1F901}"/>
              </a:ext>
            </a:extLst>
          </p:cNvPr>
          <p:cNvSpPr/>
          <p:nvPr/>
        </p:nvSpPr>
        <p:spPr bwMode="gray">
          <a:xfrm flipH="1">
            <a:off x="550164" y="2274110"/>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653FFDE-6284-D17B-45EC-758E2C406B1D}"/>
              </a:ext>
            </a:extLst>
          </p:cNvPr>
          <p:cNvSpPr/>
          <p:nvPr/>
        </p:nvSpPr>
        <p:spPr bwMode="gray">
          <a:xfrm flipH="1">
            <a:off x="5579822"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88C81FD-F61E-5337-297A-8DDE67D4E495}"/>
              </a:ext>
            </a:extLst>
          </p:cNvPr>
          <p:cNvSpPr/>
          <p:nvPr/>
        </p:nvSpPr>
        <p:spPr bwMode="gray">
          <a:xfrm flipH="1">
            <a:off x="8094651" y="2247638"/>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36C285B-6C6E-093A-771A-3A3418B0EC6B}"/>
              </a:ext>
            </a:extLst>
          </p:cNvPr>
          <p:cNvSpPr/>
          <p:nvPr/>
        </p:nvSpPr>
        <p:spPr bwMode="gray">
          <a:xfrm flipH="1">
            <a:off x="10609480" y="2274110"/>
            <a:ext cx="967324" cy="967344"/>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blue arrow in a circle&#10;&#10;AI-generated content may be incorrect.">
            <a:extLst>
              <a:ext uri="{FF2B5EF4-FFF2-40B4-BE49-F238E27FC236}">
                <a16:creationId xmlns:a16="http://schemas.microsoft.com/office/drawing/2014/main" id="{E87373AE-4FDD-AAA0-877F-A45FEF44A85F}"/>
              </a:ext>
            </a:extLst>
          </p:cNvPr>
          <p:cNvPicPr>
            <a:picLocks noChangeAspect="1"/>
          </p:cNvPicPr>
          <p:nvPr/>
        </p:nvPicPr>
        <p:blipFill>
          <a:blip r:embed="rId3"/>
          <a:stretch>
            <a:fillRect/>
          </a:stretch>
        </p:blipFill>
        <p:spPr>
          <a:xfrm>
            <a:off x="3091455" y="2247638"/>
            <a:ext cx="914400" cy="914400"/>
          </a:xfrm>
          <a:prstGeom prst="rect">
            <a:avLst/>
          </a:prstGeom>
        </p:spPr>
      </p:pic>
      <p:pic>
        <p:nvPicPr>
          <p:cNvPr id="25" name="Picture 24" descr="A blue and black cell phone&#10;&#10;AI-generated content may be incorrect.">
            <a:extLst>
              <a:ext uri="{FF2B5EF4-FFF2-40B4-BE49-F238E27FC236}">
                <a16:creationId xmlns:a16="http://schemas.microsoft.com/office/drawing/2014/main" id="{8BF469C4-9FFB-E803-B1BD-86A3A84E04F7}"/>
              </a:ext>
            </a:extLst>
          </p:cNvPr>
          <p:cNvPicPr>
            <a:picLocks noChangeAspect="1"/>
          </p:cNvPicPr>
          <p:nvPr/>
        </p:nvPicPr>
        <p:blipFill>
          <a:blip r:embed="rId4"/>
          <a:stretch>
            <a:fillRect/>
          </a:stretch>
        </p:blipFill>
        <p:spPr>
          <a:xfrm>
            <a:off x="8121113" y="2274110"/>
            <a:ext cx="914400" cy="914400"/>
          </a:xfrm>
          <a:prstGeom prst="rect">
            <a:avLst/>
          </a:prstGeom>
        </p:spPr>
      </p:pic>
      <p:pic>
        <p:nvPicPr>
          <p:cNvPr id="28" name="Picture 27" descr="A blue plus in a circle&#10;&#10;AI-generated content may be incorrect.">
            <a:extLst>
              <a:ext uri="{FF2B5EF4-FFF2-40B4-BE49-F238E27FC236}">
                <a16:creationId xmlns:a16="http://schemas.microsoft.com/office/drawing/2014/main" id="{0E316EB2-A864-9DE9-E367-C7D919AD6B75}"/>
              </a:ext>
            </a:extLst>
          </p:cNvPr>
          <p:cNvPicPr>
            <a:picLocks noChangeAspect="1"/>
          </p:cNvPicPr>
          <p:nvPr/>
        </p:nvPicPr>
        <p:blipFill>
          <a:blip r:embed="rId5"/>
          <a:stretch>
            <a:fillRect/>
          </a:stretch>
        </p:blipFill>
        <p:spPr>
          <a:xfrm>
            <a:off x="5606284" y="2247638"/>
            <a:ext cx="914400" cy="914400"/>
          </a:xfrm>
          <a:prstGeom prst="rect">
            <a:avLst/>
          </a:prstGeom>
        </p:spPr>
      </p:pic>
      <p:pic>
        <p:nvPicPr>
          <p:cNvPr id="33" name="Picture 32" descr="A blue arrows and a black background&#10;&#10;AI-generated content may be incorrect.">
            <a:extLst>
              <a:ext uri="{FF2B5EF4-FFF2-40B4-BE49-F238E27FC236}">
                <a16:creationId xmlns:a16="http://schemas.microsoft.com/office/drawing/2014/main" id="{94A7350D-BABA-25C7-6BB1-B4339F999DD1}"/>
              </a:ext>
            </a:extLst>
          </p:cNvPr>
          <p:cNvPicPr>
            <a:picLocks noChangeAspect="1"/>
          </p:cNvPicPr>
          <p:nvPr/>
        </p:nvPicPr>
        <p:blipFill>
          <a:blip r:embed="rId6"/>
          <a:stretch>
            <a:fillRect/>
          </a:stretch>
        </p:blipFill>
        <p:spPr>
          <a:xfrm>
            <a:off x="556206" y="2300582"/>
            <a:ext cx="914400" cy="914400"/>
          </a:xfrm>
          <a:prstGeom prst="rect">
            <a:avLst/>
          </a:prstGeom>
        </p:spPr>
      </p:pic>
      <p:pic>
        <p:nvPicPr>
          <p:cNvPr id="37" name="Picture 36" descr="A blue and black logo&#10;&#10;AI-generated content may be incorrect.">
            <a:extLst>
              <a:ext uri="{FF2B5EF4-FFF2-40B4-BE49-F238E27FC236}">
                <a16:creationId xmlns:a16="http://schemas.microsoft.com/office/drawing/2014/main" id="{12D26EC5-F5C9-498F-9FAF-16428CDBF4C7}"/>
              </a:ext>
            </a:extLst>
          </p:cNvPr>
          <p:cNvPicPr>
            <a:picLocks noChangeAspect="1"/>
          </p:cNvPicPr>
          <p:nvPr/>
        </p:nvPicPr>
        <p:blipFill>
          <a:blip r:embed="rId7"/>
          <a:stretch>
            <a:fillRect/>
          </a:stretch>
        </p:blipFill>
        <p:spPr>
          <a:xfrm>
            <a:off x="10635942" y="2274110"/>
            <a:ext cx="914400" cy="914400"/>
          </a:xfrm>
          <a:prstGeom prst="rect">
            <a:avLst/>
          </a:prstGeom>
        </p:spPr>
      </p:pic>
      <p:sp>
        <p:nvSpPr>
          <p:cNvPr id="4" name="Text Placeholder 3">
            <a:extLst>
              <a:ext uri="{FF2B5EF4-FFF2-40B4-BE49-F238E27FC236}">
                <a16:creationId xmlns:a16="http://schemas.microsoft.com/office/drawing/2014/main" id="{6803EF0E-AEDC-E065-6418-78705B810D0E}"/>
              </a:ext>
            </a:extLst>
          </p:cNvPr>
          <p:cNvSpPr>
            <a:spLocks noGrp="1"/>
          </p:cNvSpPr>
          <p:nvPr>
            <p:ph type="body" sz="quarter" idx="27"/>
          </p:nvPr>
        </p:nvSpPr>
        <p:spPr/>
        <p:txBody>
          <a:bodyPr/>
          <a:lstStyle/>
          <a:p>
            <a:r>
              <a:rPr lang="en-US"/>
              <a:t>Seasonal screening overview</a:t>
            </a:r>
          </a:p>
        </p:txBody>
      </p:sp>
      <p:sp>
        <p:nvSpPr>
          <p:cNvPr id="7" name="TextBox 6">
            <a:extLst>
              <a:ext uri="{FF2B5EF4-FFF2-40B4-BE49-F238E27FC236}">
                <a16:creationId xmlns:a16="http://schemas.microsoft.com/office/drawing/2014/main" id="{78C73DFE-D567-387F-B76D-0F47DF0BC3AB}"/>
              </a:ext>
            </a:extLst>
          </p:cNvPr>
          <p:cNvSpPr txBox="1"/>
          <p:nvPr/>
        </p:nvSpPr>
        <p:spPr>
          <a:xfrm>
            <a:off x="435568" y="6541133"/>
            <a:ext cx="6162674" cy="215444"/>
          </a:xfrm>
          <a:prstGeom prst="rect">
            <a:avLst/>
          </a:prstGeom>
          <a:noFill/>
        </p:spPr>
        <p:txBody>
          <a:bodyPr wrap="square">
            <a:spAutoFit/>
          </a:bodyPr>
          <a:lstStyle/>
          <a:p>
            <a:r>
              <a:rPr lang="en-US" sz="80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26686099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756E75-61EE-9668-CB75-ABE1709F2096}"/>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66FA6B2E-8960-5DF6-10DE-240229ECFF24}"/>
              </a:ext>
            </a:extLst>
          </p:cNvPr>
          <p:cNvSpPr>
            <a:spLocks noGrp="1"/>
          </p:cNvSpPr>
          <p:nvPr>
            <p:ph type="title"/>
          </p:nvPr>
        </p:nvSpPr>
        <p:spPr/>
        <p:txBody>
          <a:bodyPr/>
          <a:lstStyle/>
          <a:p>
            <a:r>
              <a:rPr lang="en-US"/>
              <a:t>Assessment model</a:t>
            </a:r>
          </a:p>
        </p:txBody>
      </p:sp>
      <p:sp>
        <p:nvSpPr>
          <p:cNvPr id="4" name="Footer Placeholder 3">
            <a:extLst>
              <a:ext uri="{FF2B5EF4-FFF2-40B4-BE49-F238E27FC236}">
                <a16:creationId xmlns:a16="http://schemas.microsoft.com/office/drawing/2014/main" id="{9A0903F9-CD3A-A04D-B443-8DBF7CC5EBE0}"/>
              </a:ext>
            </a:extLst>
          </p:cNvPr>
          <p:cNvSpPr>
            <a:spLocks noGrp="1"/>
          </p:cNvSpPr>
          <p:nvPr>
            <p:ph type="ftr" sz="quarter" idx="11"/>
          </p:nvPr>
        </p:nvSpPr>
        <p:spPr>
          <a:xfrm>
            <a:off x="550164" y="6439710"/>
            <a:ext cx="530914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78714553-5AF3-8B71-14FE-95AC57B42E14}"/>
              </a:ext>
            </a:extLst>
          </p:cNvPr>
          <p:cNvSpPr>
            <a:spLocks noGrp="1"/>
          </p:cNvSpPr>
          <p:nvPr>
            <p:ph type="sldNum" sz="quarter" idx="12"/>
          </p:nvPr>
        </p:nvSpPr>
        <p:spPr/>
        <p:txBody>
          <a:bodyPr/>
          <a:lstStyle/>
          <a:p>
            <a:fld id="{27BB625B-AB5A-C845-B50B-ED205C3DDF7A}" type="slidenum">
              <a:rPr lang="en-US" noProof="0" smtClean="0"/>
              <a:t>49</a:t>
            </a:fld>
            <a:endParaRPr lang="en-US" noProof="0"/>
          </a:p>
        </p:txBody>
      </p:sp>
      <p:sp>
        <p:nvSpPr>
          <p:cNvPr id="8" name="Hexagon 7">
            <a:extLst>
              <a:ext uri="{FF2B5EF4-FFF2-40B4-BE49-F238E27FC236}">
                <a16:creationId xmlns:a16="http://schemas.microsoft.com/office/drawing/2014/main" id="{658AAD2F-BD67-8E1C-7C9E-2EAB6349EC73}"/>
              </a:ext>
            </a:extLst>
          </p:cNvPr>
          <p:cNvSpPr>
            <a:spLocks noChangeAspect="1"/>
          </p:cNvSpPr>
          <p:nvPr/>
        </p:nvSpPr>
        <p:spPr>
          <a:xfrm>
            <a:off x="1157696" y="1334202"/>
            <a:ext cx="2743201" cy="2464130"/>
          </a:xfrm>
          <a:prstGeom prst="hexagon">
            <a:avLst/>
          </a:prstGeom>
          <a:solidFill>
            <a:schemeClr val="bg1"/>
          </a:solidFill>
          <a:ln>
            <a:solidFill>
              <a:srgbClr val="0D004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0D004D"/>
                </a:solidFill>
                <a:latin typeface="+mj-lt"/>
              </a:rPr>
              <a:t>Curriculum-based measures</a:t>
            </a:r>
          </a:p>
        </p:txBody>
      </p:sp>
      <p:sp>
        <p:nvSpPr>
          <p:cNvPr id="10" name="Hexagon 9">
            <a:extLst>
              <a:ext uri="{FF2B5EF4-FFF2-40B4-BE49-F238E27FC236}">
                <a16:creationId xmlns:a16="http://schemas.microsoft.com/office/drawing/2014/main" id="{82A9E449-4C71-1830-2D92-1D4B52C695C1}"/>
              </a:ext>
            </a:extLst>
          </p:cNvPr>
          <p:cNvSpPr>
            <a:spLocks noChangeAspect="1"/>
          </p:cNvSpPr>
          <p:nvPr/>
        </p:nvSpPr>
        <p:spPr>
          <a:xfrm>
            <a:off x="3287595" y="2566267"/>
            <a:ext cx="2743201" cy="2464130"/>
          </a:xfrm>
          <a:prstGeom prst="hexagon">
            <a:avLst/>
          </a:prstGeom>
          <a:solidFill>
            <a:schemeClr val="bg1"/>
          </a:solidFill>
          <a:ln>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rgbClr val="512EAB"/>
                </a:solidFill>
                <a:latin typeface="+mj-lt"/>
              </a:rPr>
              <a:t>Composite</a:t>
            </a:r>
          </a:p>
        </p:txBody>
      </p:sp>
      <p:sp>
        <p:nvSpPr>
          <p:cNvPr id="11" name="TextBox 10">
            <a:extLst>
              <a:ext uri="{FF2B5EF4-FFF2-40B4-BE49-F238E27FC236}">
                <a16:creationId xmlns:a16="http://schemas.microsoft.com/office/drawing/2014/main" id="{83E844D7-E195-1BA2-2620-E8B25801E7FE}"/>
              </a:ext>
            </a:extLst>
          </p:cNvPr>
          <p:cNvSpPr txBox="1"/>
          <p:nvPr/>
        </p:nvSpPr>
        <p:spPr>
          <a:xfrm>
            <a:off x="3826413" y="1458271"/>
            <a:ext cx="6891677" cy="738664"/>
          </a:xfrm>
          <a:prstGeom prst="rect">
            <a:avLst/>
          </a:prstGeom>
          <a:noFill/>
        </p:spPr>
        <p:txBody>
          <a:bodyPr wrap="square" lIns="0" tIns="0" rIns="0" bIns="0" rtlCol="0">
            <a:spAutoFit/>
          </a:bodyPr>
          <a:lstStyle/>
          <a:p>
            <a:pPr algn="l"/>
            <a:r>
              <a:rPr lang="en-US" sz="2400">
                <a:solidFill>
                  <a:schemeClr val="tx2"/>
                </a:solidFill>
              </a:rPr>
              <a:t>Used to screen and progress monitor basic foundational skills</a:t>
            </a:r>
          </a:p>
        </p:txBody>
      </p:sp>
      <p:sp>
        <p:nvSpPr>
          <p:cNvPr id="13" name="TextBox 12">
            <a:extLst>
              <a:ext uri="{FF2B5EF4-FFF2-40B4-BE49-F238E27FC236}">
                <a16:creationId xmlns:a16="http://schemas.microsoft.com/office/drawing/2014/main" id="{F4F787E7-7883-2E31-C7AD-B1600F978880}"/>
              </a:ext>
            </a:extLst>
          </p:cNvPr>
          <p:cNvSpPr txBox="1"/>
          <p:nvPr/>
        </p:nvSpPr>
        <p:spPr>
          <a:xfrm>
            <a:off x="6234068" y="3429000"/>
            <a:ext cx="5407768" cy="738664"/>
          </a:xfrm>
          <a:prstGeom prst="rect">
            <a:avLst/>
          </a:prstGeom>
          <a:noFill/>
        </p:spPr>
        <p:txBody>
          <a:bodyPr wrap="square" lIns="0" tIns="0" rIns="0" bIns="0" rtlCol="0">
            <a:spAutoFit/>
          </a:bodyPr>
          <a:lstStyle/>
          <a:p>
            <a:pPr algn="l"/>
            <a:r>
              <a:rPr lang="en-US" sz="2400">
                <a:solidFill>
                  <a:srgbClr val="512EAB"/>
                </a:solidFill>
              </a:rPr>
              <a:t>Used to determine overall level of support needed in an academic area</a:t>
            </a:r>
          </a:p>
        </p:txBody>
      </p:sp>
      <p:sp>
        <p:nvSpPr>
          <p:cNvPr id="15" name="Hexagon 14">
            <a:extLst>
              <a:ext uri="{FF2B5EF4-FFF2-40B4-BE49-F238E27FC236}">
                <a16:creationId xmlns:a16="http://schemas.microsoft.com/office/drawing/2014/main" id="{C8BBA7C9-4951-631A-4E7B-3EE4A46B3DEA}"/>
              </a:ext>
            </a:extLst>
          </p:cNvPr>
          <p:cNvSpPr>
            <a:spLocks noChangeAspect="1"/>
          </p:cNvSpPr>
          <p:nvPr/>
        </p:nvSpPr>
        <p:spPr>
          <a:xfrm>
            <a:off x="1157696" y="3798332"/>
            <a:ext cx="2743201" cy="2464130"/>
          </a:xfrm>
          <a:prstGeom prst="hexagon">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accent6"/>
                </a:solidFill>
                <a:latin typeface="+mj-lt"/>
              </a:rPr>
              <a:t>Standards-based </a:t>
            </a:r>
            <a:r>
              <a:rPr lang="en-US" sz="2100">
                <a:solidFill>
                  <a:schemeClr val="accent6"/>
                </a:solidFill>
                <a:latin typeface="+mj-lt"/>
              </a:rPr>
              <a:t>assessments</a:t>
            </a:r>
          </a:p>
        </p:txBody>
      </p:sp>
      <p:sp>
        <p:nvSpPr>
          <p:cNvPr id="17" name="TextBox 16">
            <a:extLst>
              <a:ext uri="{FF2B5EF4-FFF2-40B4-BE49-F238E27FC236}">
                <a16:creationId xmlns:a16="http://schemas.microsoft.com/office/drawing/2014/main" id="{B2B3040D-4557-7655-4232-A29604B7366D}"/>
              </a:ext>
            </a:extLst>
          </p:cNvPr>
          <p:cNvSpPr txBox="1"/>
          <p:nvPr/>
        </p:nvSpPr>
        <p:spPr>
          <a:xfrm>
            <a:off x="3826413" y="5593723"/>
            <a:ext cx="5309146" cy="369332"/>
          </a:xfrm>
          <a:prstGeom prst="rect">
            <a:avLst/>
          </a:prstGeom>
          <a:noFill/>
        </p:spPr>
        <p:txBody>
          <a:bodyPr wrap="none" lIns="0" tIns="0" rIns="0" bIns="0" rtlCol="0" anchor="t">
            <a:spAutoFit/>
          </a:bodyPr>
          <a:lstStyle/>
          <a:p>
            <a:pPr algn="l"/>
            <a:r>
              <a:rPr lang="en-US" sz="2400">
                <a:solidFill>
                  <a:schemeClr val="accent6"/>
                </a:solidFill>
              </a:rPr>
              <a:t>Used to screen and guide instruction</a:t>
            </a:r>
          </a:p>
        </p:txBody>
      </p:sp>
    </p:spTree>
    <p:extLst>
      <p:ext uri="{BB962C8B-B14F-4D97-AF65-F5344CB8AC3E}">
        <p14:creationId xmlns:p14="http://schemas.microsoft.com/office/powerpoint/2010/main" val="190537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8"/>
                                        </p:tgtEl>
                                        <p:attrNameLst>
                                          <p:attrName>style.opacity</p:attrName>
                                        </p:attrNameLst>
                                      </p:cBhvr>
                                      <p:to>
                                        <p:strVal val="0.5"/>
                                      </p:to>
                                    </p:set>
                                    <p:animEffect filter="image" prLst="opacity: 0.5">
                                      <p:cBhvr rctx="IE">
                                        <p:cTn id="7" dur="indefinite"/>
                                        <p:tgtEl>
                                          <p:spTgt spid="8"/>
                                        </p:tgtEl>
                                      </p:cBhvr>
                                    </p:animEffect>
                                  </p:childTnLst>
                                </p:cTn>
                              </p:par>
                              <p:par>
                                <p:cTn id="8" presetID="9" presetClass="emph" presetSubtype="0" grpId="0" nodeType="withEffect">
                                  <p:stCondLst>
                                    <p:cond delay="0"/>
                                  </p:stCondLst>
                                  <p:childTnLst>
                                    <p:set>
                                      <p:cBhvr>
                                        <p:cTn id="9" dur="indefinite"/>
                                        <p:tgtEl>
                                          <p:spTgt spid="15"/>
                                        </p:tgtEl>
                                        <p:attrNameLst>
                                          <p:attrName>style.opacity</p:attrName>
                                        </p:attrNameLst>
                                      </p:cBhvr>
                                      <p:to>
                                        <p:strVal val="0.5"/>
                                      </p:to>
                                    </p:set>
                                    <p:animEffect filter="image" prLst="opacity: 0.5">
                                      <p:cBhvr rctx="IE">
                                        <p:cTn id="10" dur="indefinite"/>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C8F2A-71B7-D1FE-673E-93CB0B982C8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98C8B1B-2419-372A-2F6E-355BAB645957}"/>
              </a:ext>
            </a:extLst>
          </p:cNvPr>
          <p:cNvSpPr>
            <a:spLocks noGrp="1"/>
          </p:cNvSpPr>
          <p:nvPr>
            <p:ph type="title"/>
          </p:nvPr>
        </p:nvSpPr>
        <p:spPr/>
        <p:txBody>
          <a:bodyPr/>
          <a:lstStyle/>
          <a:p>
            <a:r>
              <a:rPr lang="en-US"/>
              <a:t>Screening Composite Measures: Early literacy &amp; reading</a:t>
            </a:r>
          </a:p>
        </p:txBody>
      </p:sp>
      <p:sp>
        <p:nvSpPr>
          <p:cNvPr id="6" name="Slide Number Placeholder 5">
            <a:extLst>
              <a:ext uri="{FF2B5EF4-FFF2-40B4-BE49-F238E27FC236}">
                <a16:creationId xmlns:a16="http://schemas.microsoft.com/office/drawing/2014/main" id="{2AB0197D-2584-3FF4-AA4C-2640BA3C60E4}"/>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50</a:t>
            </a:fld>
            <a:endParaRPr lang="en-US" noProof="0"/>
          </a:p>
        </p:txBody>
      </p:sp>
      <p:grpSp>
        <p:nvGrpSpPr>
          <p:cNvPr id="2" name="Group 1">
            <a:extLst>
              <a:ext uri="{FF2B5EF4-FFF2-40B4-BE49-F238E27FC236}">
                <a16:creationId xmlns:a16="http://schemas.microsoft.com/office/drawing/2014/main" id="{AD53B7B3-8943-C3E6-E18A-70C1A21BE04E}"/>
              </a:ext>
            </a:extLst>
          </p:cNvPr>
          <p:cNvGrpSpPr/>
          <p:nvPr/>
        </p:nvGrpSpPr>
        <p:grpSpPr>
          <a:xfrm>
            <a:off x="162670" y="2348132"/>
            <a:ext cx="11880909" cy="3460382"/>
            <a:chOff x="162670" y="2348132"/>
            <a:chExt cx="11880909" cy="3460382"/>
          </a:xfrm>
        </p:grpSpPr>
        <p:sp>
          <p:nvSpPr>
            <p:cNvPr id="9" name="Rectangle: Rounded Corners 8">
              <a:extLst>
                <a:ext uri="{FF2B5EF4-FFF2-40B4-BE49-F238E27FC236}">
                  <a16:creationId xmlns:a16="http://schemas.microsoft.com/office/drawing/2014/main" id="{F5F9EA73-C07C-E7C5-5ED4-24737F27B84A}"/>
                </a:ext>
              </a:extLst>
            </p:cNvPr>
            <p:cNvSpPr/>
            <p:nvPr/>
          </p:nvSpPr>
          <p:spPr bwMode="gray">
            <a:xfrm>
              <a:off x="162670" y="3588813"/>
              <a:ext cx="2610708" cy="497137"/>
            </a:xfrm>
            <a:prstGeom prst="roundRect">
              <a:avLst>
                <a:gd name="adj" fmla="val 50000"/>
              </a:avLst>
            </a:prstGeom>
            <a:solidFill>
              <a:schemeClr val="accent2"/>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baseline="0" noProof="0">
                  <a:ln>
                    <a:noFill/>
                  </a:ln>
                  <a:solidFill>
                    <a:schemeClr val="bg1"/>
                  </a:solidFill>
                  <a:effectLst/>
                  <a:uLnTx/>
                  <a:uFillTx/>
                  <a:latin typeface="Plus Jakarta Sans Medium" pitchFamily="2" charset="0"/>
                  <a:ea typeface="PP Neue Montreal AOS PPT" pitchFamily="2" charset="0"/>
                  <a:cs typeface="Plus Jakarta Sans Medium" pitchFamily="2" charset="0"/>
                </a:rPr>
                <a:t>Pre-K</a:t>
              </a:r>
            </a:p>
          </p:txBody>
        </p:sp>
        <p:sp>
          <p:nvSpPr>
            <p:cNvPr id="10" name="Text Placeholder 15">
              <a:extLst>
                <a:ext uri="{FF2B5EF4-FFF2-40B4-BE49-F238E27FC236}">
                  <a16:creationId xmlns:a16="http://schemas.microsoft.com/office/drawing/2014/main" id="{FC838F88-EEB2-77A5-AF55-76357C7107E7}"/>
                </a:ext>
              </a:extLst>
            </p:cNvPr>
            <p:cNvSpPr txBox="1">
              <a:spLocks/>
            </p:cNvSpPr>
            <p:nvPr/>
          </p:nvSpPr>
          <p:spPr bwMode="gray">
            <a:xfrm>
              <a:off x="428244" y="2365370"/>
              <a:ext cx="3122611" cy="1199352"/>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lgn="l">
                <a:buNone/>
              </a:pPr>
              <a:r>
                <a:rPr lang="en-US" sz="1600">
                  <a:solidFill>
                    <a:srgbClr val="0D004D"/>
                  </a:solidFill>
                </a:rPr>
                <a:t>Auditory Vocabulary</a:t>
              </a:r>
            </a:p>
            <a:p>
              <a:pPr marL="0" indent="0" algn="l">
                <a:buNone/>
              </a:pPr>
              <a:r>
                <a:rPr lang="en-US" sz="1600">
                  <a:solidFill>
                    <a:srgbClr val="0D004D"/>
                  </a:solidFill>
                </a:rPr>
                <a:t>Initial Sounds</a:t>
              </a:r>
            </a:p>
            <a:p>
              <a:pPr marL="0" indent="0" algn="l">
                <a:buNone/>
              </a:pPr>
              <a:r>
                <a:rPr lang="en-US" sz="1600">
                  <a:solidFill>
                    <a:srgbClr val="0D004D"/>
                  </a:solidFill>
                </a:rPr>
                <a:t>Print Concepts</a:t>
              </a:r>
              <a:endParaRPr lang="en-US" sz="1600">
                <a:solidFill>
                  <a:srgbClr val="512EAB"/>
                </a:solidFill>
              </a:endParaRPr>
            </a:p>
          </p:txBody>
        </p:sp>
        <p:sp>
          <p:nvSpPr>
            <p:cNvPr id="11" name="Rectangle: Rounded Corners 10">
              <a:extLst>
                <a:ext uri="{FF2B5EF4-FFF2-40B4-BE49-F238E27FC236}">
                  <a16:creationId xmlns:a16="http://schemas.microsoft.com/office/drawing/2014/main" id="{9AA68B85-FF1A-2B5D-55D7-4D39362092B4}"/>
                </a:ext>
              </a:extLst>
            </p:cNvPr>
            <p:cNvSpPr/>
            <p:nvPr/>
          </p:nvSpPr>
          <p:spPr bwMode="gray">
            <a:xfrm>
              <a:off x="2233986" y="3587949"/>
              <a:ext cx="2607107" cy="497137"/>
            </a:xfrm>
            <a:prstGeom prst="roundRect">
              <a:avLst>
                <a:gd name="adj" fmla="val 50000"/>
              </a:avLst>
            </a:prstGeom>
            <a:solidFill>
              <a:srgbClr val="EFA0E7"/>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K </a:t>
              </a:r>
              <a:r>
                <a:rPr kumimoji="0" lang="en-US" sz="1600"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(3-5 Min)   </a:t>
              </a:r>
              <a:endPar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endParaRPr>
            </a:p>
          </p:txBody>
        </p:sp>
        <p:sp>
          <p:nvSpPr>
            <p:cNvPr id="12" name="Text Placeholder 15">
              <a:extLst>
                <a:ext uri="{FF2B5EF4-FFF2-40B4-BE49-F238E27FC236}">
                  <a16:creationId xmlns:a16="http://schemas.microsoft.com/office/drawing/2014/main" id="{1E266A44-5CB3-73CF-8C03-593A79304F06}"/>
                </a:ext>
              </a:extLst>
            </p:cNvPr>
            <p:cNvSpPr txBox="1">
              <a:spLocks/>
            </p:cNvSpPr>
            <p:nvPr/>
          </p:nvSpPr>
          <p:spPr bwMode="gray">
            <a:xfrm>
              <a:off x="2562813" y="4717927"/>
              <a:ext cx="3811264" cy="1090587"/>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lgn="l" rtl="0" fontAlgn="base">
                <a:buNone/>
              </a:pPr>
              <a:r>
                <a:rPr lang="en-US" sz="1600">
                  <a:solidFill>
                    <a:srgbClr val="0D004D"/>
                  </a:solidFill>
                </a:rPr>
                <a:t>Letter Naming Fluency</a:t>
              </a:r>
            </a:p>
            <a:p>
              <a:pPr marL="0" indent="0" algn="l" rtl="0" fontAlgn="base">
                <a:buNone/>
              </a:pPr>
              <a:r>
                <a:rPr lang="en-US" sz="1600">
                  <a:solidFill>
                    <a:srgbClr val="0D004D"/>
                  </a:solidFill>
                </a:rPr>
                <a:t>Letter Word Sounds Fluency</a:t>
              </a:r>
            </a:p>
          </p:txBody>
        </p:sp>
        <p:sp>
          <p:nvSpPr>
            <p:cNvPr id="13" name="Rectangle: Rounded Corners 12">
              <a:extLst>
                <a:ext uri="{FF2B5EF4-FFF2-40B4-BE49-F238E27FC236}">
                  <a16:creationId xmlns:a16="http://schemas.microsoft.com/office/drawing/2014/main" id="{FDCFE74A-2B04-C817-1590-08E3416819F5}"/>
                </a:ext>
              </a:extLst>
            </p:cNvPr>
            <p:cNvSpPr/>
            <p:nvPr/>
          </p:nvSpPr>
          <p:spPr bwMode="gray">
            <a:xfrm>
              <a:off x="4446349" y="3587362"/>
              <a:ext cx="2719822" cy="497137"/>
            </a:xfrm>
            <a:prstGeom prst="roundRect">
              <a:avLst>
                <a:gd name="adj" fmla="val 50000"/>
              </a:avLst>
            </a:prstGeom>
            <a:solidFill>
              <a:srgbClr val="DF41CF"/>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1ST </a:t>
              </a:r>
              <a:r>
                <a:rPr kumimoji="0" lang="en-US" sz="1600"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(3-5 Min)</a:t>
              </a:r>
              <a:r>
                <a:rPr kumimoji="0" lang="en-US" sz="1600"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rPr>
                <a:t> </a:t>
              </a:r>
              <a:endParaRPr lang="en-US"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endParaRPr>
            </a:p>
          </p:txBody>
        </p:sp>
        <p:sp>
          <p:nvSpPr>
            <p:cNvPr id="14" name="Text Placeholder 15">
              <a:extLst>
                <a:ext uri="{FF2B5EF4-FFF2-40B4-BE49-F238E27FC236}">
                  <a16:creationId xmlns:a16="http://schemas.microsoft.com/office/drawing/2014/main" id="{37BE7597-B87B-1FD9-149C-5087D7444747}"/>
                </a:ext>
              </a:extLst>
            </p:cNvPr>
            <p:cNvSpPr txBox="1">
              <a:spLocks/>
            </p:cNvSpPr>
            <p:nvPr/>
          </p:nvSpPr>
          <p:spPr bwMode="gray">
            <a:xfrm>
              <a:off x="4778765" y="2348132"/>
              <a:ext cx="3372844" cy="896330"/>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buNone/>
                <a:defRPr/>
              </a:pPr>
              <a:r>
                <a:rPr kumimoji="0" lang="en-US" sz="1600" b="0" i="0" u="none" strike="noStrike" kern="1200" cap="none" noProof="1">
                  <a:ln>
                    <a:noFill/>
                  </a:ln>
                  <a:solidFill>
                    <a:srgbClr val="0D004D"/>
                  </a:solidFill>
                  <a:effectLst/>
                  <a:uLnTx/>
                  <a:uFillTx/>
                  <a:ea typeface="+mn-ea"/>
                  <a:cs typeface="+mn-cs"/>
                </a:rPr>
                <a:t>Oral Reading Fluency</a:t>
              </a:r>
            </a:p>
            <a:p>
              <a:pPr marL="0" indent="0">
                <a:buNone/>
                <a:defRPr/>
              </a:pPr>
              <a:r>
                <a:rPr lang="en-US" sz="1600" noProof="1">
                  <a:solidFill>
                    <a:srgbClr val="0D004D"/>
                  </a:solidFill>
                </a:rPr>
                <a:t>Nonsense Word Fluency</a:t>
              </a:r>
            </a:p>
            <a:p>
              <a:pPr marL="0" indent="0">
                <a:buNone/>
                <a:defRPr/>
              </a:pPr>
              <a:r>
                <a:rPr kumimoji="0" lang="en-US" sz="1600" b="0" i="0" u="none" strike="noStrike" kern="1200" cap="none" noProof="1">
                  <a:ln>
                    <a:noFill/>
                  </a:ln>
                  <a:solidFill>
                    <a:srgbClr val="0D004D"/>
                  </a:solidFill>
                  <a:effectLst/>
                  <a:uLnTx/>
                  <a:uFillTx/>
                  <a:ea typeface="+mn-ea"/>
                  <a:cs typeface="+mn-cs"/>
                </a:rPr>
                <a:t>Word Reading Fluency</a:t>
              </a:r>
            </a:p>
          </p:txBody>
        </p:sp>
        <p:cxnSp>
          <p:nvCxnSpPr>
            <p:cNvPr id="20" name="Straight Connector 19">
              <a:extLst>
                <a:ext uri="{FF2B5EF4-FFF2-40B4-BE49-F238E27FC236}">
                  <a16:creationId xmlns:a16="http://schemas.microsoft.com/office/drawing/2014/main" id="{09729486-CE9C-5F11-B49F-2B9C167EFA1D}"/>
                </a:ext>
              </a:extLst>
            </p:cNvPr>
            <p:cNvCxnSpPr>
              <a:cxnSpLocks/>
            </p:cNvCxnSpPr>
            <p:nvPr/>
          </p:nvCxnSpPr>
          <p:spPr bwMode="ltGray">
            <a:xfrm>
              <a:off x="2498523" y="3907622"/>
              <a:ext cx="0" cy="1358370"/>
            </a:xfrm>
            <a:prstGeom prst="line">
              <a:avLst/>
            </a:prstGeom>
            <a:ln w="19050">
              <a:solidFill>
                <a:srgbClr val="EFA0E7"/>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7F3AA37-078B-3512-CE3E-27E9D2F24616}"/>
                </a:ext>
              </a:extLst>
            </p:cNvPr>
            <p:cNvCxnSpPr>
              <a:cxnSpLocks/>
            </p:cNvCxnSpPr>
            <p:nvPr/>
          </p:nvCxnSpPr>
          <p:spPr bwMode="ltGray">
            <a:xfrm>
              <a:off x="355145" y="2401870"/>
              <a:ext cx="0" cy="1212462"/>
            </a:xfrm>
            <a:prstGeom prst="line">
              <a:avLst/>
            </a:prstGeom>
            <a:ln w="19050">
              <a:solidFill>
                <a:srgbClr val="512EAB"/>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592AFC5C-899E-4759-9A09-0DA7EA01D95E}"/>
                </a:ext>
              </a:extLst>
            </p:cNvPr>
            <p:cNvSpPr/>
            <p:nvPr/>
          </p:nvSpPr>
          <p:spPr bwMode="white">
            <a:xfrm>
              <a:off x="314419" y="3784523"/>
              <a:ext cx="128580" cy="128835"/>
            </a:xfrm>
            <a:prstGeom prst="ellipse">
              <a:avLst/>
            </a:prstGeom>
            <a:solidFill>
              <a:srgbClr val="512EAB"/>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84FE8C4F-CFAD-BFE7-E940-4C822C1191D0}"/>
                </a:ext>
              </a:extLst>
            </p:cNvPr>
            <p:cNvSpPr/>
            <p:nvPr/>
          </p:nvSpPr>
          <p:spPr bwMode="white">
            <a:xfrm>
              <a:off x="2447019" y="3784523"/>
              <a:ext cx="128580" cy="128835"/>
            </a:xfrm>
            <a:prstGeom prst="ellipse">
              <a:avLst/>
            </a:prstGeom>
            <a:solidFill>
              <a:srgbClr val="DF41CF"/>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E5CE34F7-7490-F06C-AD69-EA67C8F9218E}"/>
                </a:ext>
              </a:extLst>
            </p:cNvPr>
            <p:cNvSpPr/>
            <p:nvPr/>
          </p:nvSpPr>
          <p:spPr bwMode="white">
            <a:xfrm>
              <a:off x="4650185" y="3784523"/>
              <a:ext cx="128580" cy="128835"/>
            </a:xfrm>
            <a:prstGeom prst="ellipse">
              <a:avLst/>
            </a:prstGeom>
            <a:solidFill>
              <a:schemeClr val="accent6"/>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9E63A8A4-2E8A-0E6C-A022-0F48135E8EAF}"/>
                </a:ext>
              </a:extLst>
            </p:cNvPr>
            <p:cNvCxnSpPr>
              <a:cxnSpLocks/>
            </p:cNvCxnSpPr>
            <p:nvPr/>
          </p:nvCxnSpPr>
          <p:spPr bwMode="ltGray">
            <a:xfrm>
              <a:off x="4690912" y="2401870"/>
              <a:ext cx="0" cy="1206549"/>
            </a:xfrm>
            <a:prstGeom prst="line">
              <a:avLst/>
            </a:prstGeom>
            <a:ln w="19050">
              <a:solidFill>
                <a:srgbClr val="DF41CF"/>
              </a:solidFill>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39BD37C1-E79C-33C6-D5D0-28DB6100516C}"/>
                </a:ext>
              </a:extLst>
            </p:cNvPr>
            <p:cNvSpPr/>
            <p:nvPr/>
          </p:nvSpPr>
          <p:spPr bwMode="gray">
            <a:xfrm>
              <a:off x="6691990" y="3587361"/>
              <a:ext cx="3022184" cy="497137"/>
            </a:xfrm>
            <a:prstGeom prst="roundRect">
              <a:avLst>
                <a:gd name="adj" fmla="val 50000"/>
              </a:avLst>
            </a:prstGeom>
            <a:solidFill>
              <a:srgbClr val="56E2E1"/>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Gr 2-3 </a:t>
              </a:r>
              <a:r>
                <a:rPr kumimoji="0" lang="en-US" sz="1600"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(30 Min)</a:t>
              </a:r>
              <a:endPar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endParaRPr>
            </a:p>
          </p:txBody>
        </p:sp>
        <p:sp>
          <p:nvSpPr>
            <p:cNvPr id="17" name="Text Placeholder 15">
              <a:extLst>
                <a:ext uri="{FF2B5EF4-FFF2-40B4-BE49-F238E27FC236}">
                  <a16:creationId xmlns:a16="http://schemas.microsoft.com/office/drawing/2014/main" id="{2AA52E50-525B-A4DF-6540-0A7651A8E84D}"/>
                </a:ext>
              </a:extLst>
            </p:cNvPr>
            <p:cNvSpPr txBox="1">
              <a:spLocks/>
            </p:cNvSpPr>
            <p:nvPr/>
          </p:nvSpPr>
          <p:spPr bwMode="gray">
            <a:xfrm>
              <a:off x="6967351" y="4401980"/>
              <a:ext cx="3811264" cy="1090587"/>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lgn="l" rtl="0" fontAlgn="base">
                <a:buNone/>
              </a:pPr>
              <a:r>
                <a:rPr lang="en-US" sz="1600">
                  <a:solidFill>
                    <a:srgbClr val="0D004D"/>
                  </a:solidFill>
                </a:rPr>
                <a:t>Oral Reading Fluency</a:t>
              </a:r>
            </a:p>
            <a:p>
              <a:pPr marL="0" indent="0" algn="l" rtl="0" fontAlgn="base">
                <a:buNone/>
              </a:pPr>
              <a:r>
                <a:rPr lang="en-US" sz="1600">
                  <a:solidFill>
                    <a:srgbClr val="0D004D"/>
                  </a:solidFill>
                </a:rPr>
                <a:t>Vocabulary</a:t>
              </a:r>
            </a:p>
            <a:p>
              <a:pPr marL="0" indent="0" algn="l" rtl="0" fontAlgn="base">
                <a:buNone/>
              </a:pPr>
              <a:r>
                <a:rPr lang="en-US" sz="1600">
                  <a:solidFill>
                    <a:srgbClr val="0D004D"/>
                  </a:solidFill>
                </a:rPr>
                <a:t>Reading Comprehension</a:t>
              </a:r>
            </a:p>
          </p:txBody>
        </p:sp>
        <p:sp>
          <p:nvSpPr>
            <p:cNvPr id="18" name="Rectangle: Rounded Corners 17">
              <a:extLst>
                <a:ext uri="{FF2B5EF4-FFF2-40B4-BE49-F238E27FC236}">
                  <a16:creationId xmlns:a16="http://schemas.microsoft.com/office/drawing/2014/main" id="{7F541649-E88D-1216-FADD-FD731854DA7B}"/>
                </a:ext>
              </a:extLst>
            </p:cNvPr>
            <p:cNvSpPr/>
            <p:nvPr/>
          </p:nvSpPr>
          <p:spPr bwMode="gray">
            <a:xfrm>
              <a:off x="9219610" y="3583493"/>
              <a:ext cx="2719822" cy="497137"/>
            </a:xfrm>
            <a:prstGeom prst="roundRect">
              <a:avLst>
                <a:gd name="adj" fmla="val 50000"/>
              </a:avLst>
            </a:prstGeom>
            <a:solidFill>
              <a:schemeClr val="accent5"/>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GR 4-12 </a:t>
              </a:r>
              <a:r>
                <a:rPr kumimoji="0" lang="en-US" sz="1600"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(30 min)</a:t>
              </a:r>
              <a:endParaRPr lang="en-US" i="0" u="none" strike="noStrike" kern="1200" cap="all" spc="120" normalizeH="0" baseline="0" noProof="0">
                <a:ln>
                  <a:noFill/>
                </a:ln>
                <a:solidFill>
                  <a:srgbClr val="0D004D"/>
                </a:solidFill>
                <a:effectLst/>
                <a:uLnTx/>
                <a:uFillTx/>
                <a:latin typeface="Plus Jakarta Sans Medium"/>
                <a:ea typeface="PP Neue Montreal AOS PPT" pitchFamily="2" charset="0"/>
                <a:cs typeface="Plus Jakarta Sans Medium"/>
              </a:endParaRPr>
            </a:p>
          </p:txBody>
        </p:sp>
        <p:cxnSp>
          <p:nvCxnSpPr>
            <p:cNvPr id="19" name="Straight Connector 18">
              <a:extLst>
                <a:ext uri="{FF2B5EF4-FFF2-40B4-BE49-F238E27FC236}">
                  <a16:creationId xmlns:a16="http://schemas.microsoft.com/office/drawing/2014/main" id="{24B2ADF9-77F6-1D61-0330-8610338EBB4E}"/>
                </a:ext>
              </a:extLst>
            </p:cNvPr>
            <p:cNvCxnSpPr>
              <a:cxnSpLocks/>
            </p:cNvCxnSpPr>
            <p:nvPr/>
          </p:nvCxnSpPr>
          <p:spPr bwMode="ltGray">
            <a:xfrm>
              <a:off x="6909285" y="3900346"/>
              <a:ext cx="0" cy="1358370"/>
            </a:xfrm>
            <a:prstGeom prst="line">
              <a:avLst/>
            </a:prstGeom>
            <a:ln w="19050">
              <a:solidFill>
                <a:srgbClr val="56E2E1"/>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913D2785-6145-B9A8-30EA-8D8B8A68762C}"/>
                </a:ext>
              </a:extLst>
            </p:cNvPr>
            <p:cNvSpPr/>
            <p:nvPr/>
          </p:nvSpPr>
          <p:spPr bwMode="white">
            <a:xfrm>
              <a:off x="6838771" y="3771511"/>
              <a:ext cx="128580" cy="128835"/>
            </a:xfrm>
            <a:prstGeom prst="ellipse">
              <a:avLst/>
            </a:prstGeom>
            <a:solidFill>
              <a:schemeClr val="accent3">
                <a:lumMod val="50000"/>
              </a:schemeClr>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B7671BF8-F491-412D-2C1E-CF1E3D8B3B2B}"/>
                </a:ext>
              </a:extLst>
            </p:cNvPr>
            <p:cNvSpPr/>
            <p:nvPr/>
          </p:nvSpPr>
          <p:spPr bwMode="white">
            <a:xfrm>
              <a:off x="9314244" y="3766354"/>
              <a:ext cx="128580" cy="128835"/>
            </a:xfrm>
            <a:prstGeom prst="ellipse">
              <a:avLst/>
            </a:prstGeom>
            <a:solidFill>
              <a:schemeClr val="accent5">
                <a:lumMod val="75000"/>
              </a:schemeClr>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6CA03170-C800-2A4D-0956-938D76423895}"/>
                </a:ext>
              </a:extLst>
            </p:cNvPr>
            <p:cNvCxnSpPr>
              <a:cxnSpLocks/>
            </p:cNvCxnSpPr>
            <p:nvPr/>
          </p:nvCxnSpPr>
          <p:spPr bwMode="ltGray">
            <a:xfrm>
              <a:off x="9367784" y="2401870"/>
              <a:ext cx="0" cy="1206549"/>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32" name="TextBox 31">
              <a:extLst>
                <a:ext uri="{FF2B5EF4-FFF2-40B4-BE49-F238E27FC236}">
                  <a16:creationId xmlns:a16="http://schemas.microsoft.com/office/drawing/2014/main" id="{4737170A-EEC0-5FA5-65C3-1C14A76B2765}"/>
                </a:ext>
              </a:extLst>
            </p:cNvPr>
            <p:cNvSpPr txBox="1"/>
            <p:nvPr/>
          </p:nvSpPr>
          <p:spPr>
            <a:xfrm>
              <a:off x="9379748" y="2365370"/>
              <a:ext cx="2663831" cy="1077218"/>
            </a:xfrm>
            <a:prstGeom prst="rect">
              <a:avLst/>
            </a:prstGeom>
            <a:noFill/>
          </p:spPr>
          <p:txBody>
            <a:bodyPr wrap="square" lIns="91440" tIns="45720" rIns="91440" bIns="45720" anchor="t">
              <a:spAutoFit/>
            </a:bodyPr>
            <a:lstStyle/>
            <a:p>
              <a:pPr>
                <a:defRPr/>
              </a:pPr>
              <a:r>
                <a:rPr kumimoji="0" lang="en-US" sz="1600" b="0" i="0" u="none" strike="noStrike" kern="1200" cap="none" noProof="1">
                  <a:ln>
                    <a:noFill/>
                  </a:ln>
                  <a:solidFill>
                    <a:srgbClr val="0D004D"/>
                  </a:solidFill>
                  <a:effectLst/>
                  <a:uLnTx/>
                  <a:uFillTx/>
                  <a:ea typeface="+mn-ea"/>
                  <a:cs typeface="+mn-cs"/>
                </a:rPr>
                <a:t>Silent Reading Fluency</a:t>
              </a:r>
              <a:r>
                <a:rPr lang="en-US" sz="1600" noProof="1">
                  <a:solidFill>
                    <a:srgbClr val="0D004D"/>
                  </a:solidFill>
                </a:rPr>
                <a:t> </a:t>
              </a:r>
              <a:r>
                <a:rPr lang="en-US" sz="1600" i="1" noProof="1">
                  <a:solidFill>
                    <a:srgbClr val="0D004D"/>
                  </a:solidFill>
                </a:rPr>
                <a:t>(or Oral Reading Fluency)</a:t>
              </a:r>
              <a:endParaRPr lang="en-US" sz="1600" b="0" i="1" u="none" strike="noStrike" kern="1200" cap="none" noProof="1">
                <a:ln>
                  <a:noFill/>
                </a:ln>
                <a:solidFill>
                  <a:srgbClr val="0D004D"/>
                </a:solidFill>
                <a:effectLst/>
                <a:uLnTx/>
                <a:uFillTx/>
                <a:cs typeface="Plus Jakarta Sans"/>
              </a:endParaRPr>
            </a:p>
            <a:p>
              <a:pPr marL="0" indent="0">
                <a:buNone/>
                <a:defRPr/>
              </a:pPr>
              <a:r>
                <a:rPr lang="en-US" sz="1600" noProof="1">
                  <a:solidFill>
                    <a:srgbClr val="0D004D"/>
                  </a:solidFill>
                </a:rPr>
                <a:t>Vocabulary</a:t>
              </a:r>
              <a:endParaRPr lang="en-US" sz="1600" noProof="1">
                <a:solidFill>
                  <a:srgbClr val="0D004D"/>
                </a:solidFill>
                <a:cs typeface="Plus Jakarta Sans"/>
              </a:endParaRPr>
            </a:p>
            <a:p>
              <a:pPr marL="0" indent="0">
                <a:buNone/>
                <a:defRPr/>
              </a:pPr>
              <a:r>
                <a:rPr kumimoji="0" lang="en-US" sz="1600" b="0" i="0" u="none" strike="noStrike" kern="1200" cap="none" noProof="1">
                  <a:ln>
                    <a:noFill/>
                  </a:ln>
                  <a:solidFill>
                    <a:srgbClr val="0D004D"/>
                  </a:solidFill>
                  <a:effectLst/>
                  <a:uLnTx/>
                  <a:uFillTx/>
                  <a:ea typeface="+mn-ea"/>
                  <a:cs typeface="+mn-cs"/>
                </a:rPr>
                <a:t>Reading Comprehension</a:t>
              </a:r>
              <a:endParaRPr lang="en-US" sz="1600" b="0" i="0" u="none" strike="noStrike" kern="1200" cap="none" noProof="1">
                <a:ln>
                  <a:noFill/>
                </a:ln>
                <a:solidFill>
                  <a:srgbClr val="0D004D"/>
                </a:solidFill>
                <a:effectLst/>
                <a:uLnTx/>
                <a:uFillTx/>
                <a:cs typeface="Plus Jakarta Sans"/>
              </a:endParaRPr>
            </a:p>
          </p:txBody>
        </p:sp>
      </p:grpSp>
      <p:sp>
        <p:nvSpPr>
          <p:cNvPr id="4" name="Text Placeholder 3">
            <a:extLst>
              <a:ext uri="{FF2B5EF4-FFF2-40B4-BE49-F238E27FC236}">
                <a16:creationId xmlns:a16="http://schemas.microsoft.com/office/drawing/2014/main" id="{50F67A24-EB42-C1C8-F946-F862905E9E4C}"/>
              </a:ext>
            </a:extLst>
          </p:cNvPr>
          <p:cNvSpPr>
            <a:spLocks noGrp="1"/>
          </p:cNvSpPr>
          <p:nvPr>
            <p:ph type="body" sz="quarter" idx="27"/>
          </p:nvPr>
        </p:nvSpPr>
        <p:spPr/>
        <p:txBody>
          <a:bodyPr/>
          <a:lstStyle/>
          <a:p>
            <a:r>
              <a:rPr lang="en-US"/>
              <a:t>Seasonal screening overview</a:t>
            </a:r>
          </a:p>
        </p:txBody>
      </p:sp>
      <p:sp>
        <p:nvSpPr>
          <p:cNvPr id="15" name="TextBox 14">
            <a:extLst>
              <a:ext uri="{FF2B5EF4-FFF2-40B4-BE49-F238E27FC236}">
                <a16:creationId xmlns:a16="http://schemas.microsoft.com/office/drawing/2014/main" id="{06B1F836-7F74-2B34-BE31-BE7A18B1AD0D}"/>
              </a:ext>
            </a:extLst>
          </p:cNvPr>
          <p:cNvSpPr txBox="1"/>
          <p:nvPr/>
        </p:nvSpPr>
        <p:spPr>
          <a:xfrm>
            <a:off x="430299" y="6541133"/>
            <a:ext cx="6096000" cy="215444"/>
          </a:xfrm>
          <a:prstGeom prst="rect">
            <a:avLst/>
          </a:prstGeom>
          <a:noFill/>
        </p:spPr>
        <p:txBody>
          <a:bodyPr wrap="square">
            <a:spAutoFit/>
          </a:bodyPr>
          <a:lstStyle/>
          <a:p>
            <a:r>
              <a:rPr lang="en-US" sz="80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25605850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82656-398C-AEA5-AC38-B8496295221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FA1B01-7C08-C9BE-F259-917324255002}"/>
              </a:ext>
            </a:extLst>
          </p:cNvPr>
          <p:cNvSpPr>
            <a:spLocks noGrp="1"/>
          </p:cNvSpPr>
          <p:nvPr>
            <p:ph type="title"/>
          </p:nvPr>
        </p:nvSpPr>
        <p:spPr/>
        <p:txBody>
          <a:bodyPr/>
          <a:lstStyle/>
          <a:p>
            <a:r>
              <a:rPr lang="en-US"/>
              <a:t>Screening Composite scores: Early numeracy &amp; math</a:t>
            </a:r>
          </a:p>
        </p:txBody>
      </p:sp>
      <p:sp>
        <p:nvSpPr>
          <p:cNvPr id="6" name="Slide Number Placeholder 5">
            <a:extLst>
              <a:ext uri="{FF2B5EF4-FFF2-40B4-BE49-F238E27FC236}">
                <a16:creationId xmlns:a16="http://schemas.microsoft.com/office/drawing/2014/main" id="{55DB61DA-624A-7023-B939-803B62E2BA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51</a:t>
            </a:fld>
            <a:endParaRPr lang="en-US" noProof="0"/>
          </a:p>
        </p:txBody>
      </p:sp>
      <p:grpSp>
        <p:nvGrpSpPr>
          <p:cNvPr id="2" name="Group 1">
            <a:extLst>
              <a:ext uri="{FF2B5EF4-FFF2-40B4-BE49-F238E27FC236}">
                <a16:creationId xmlns:a16="http://schemas.microsoft.com/office/drawing/2014/main" id="{DEFE56D6-7026-C20D-784A-15C309849518}"/>
              </a:ext>
            </a:extLst>
          </p:cNvPr>
          <p:cNvGrpSpPr/>
          <p:nvPr/>
        </p:nvGrpSpPr>
        <p:grpSpPr>
          <a:xfrm>
            <a:off x="950992" y="2377120"/>
            <a:ext cx="9997688" cy="3057069"/>
            <a:chOff x="1072912" y="1907855"/>
            <a:chExt cx="9997688" cy="3057069"/>
          </a:xfrm>
        </p:grpSpPr>
        <p:cxnSp>
          <p:nvCxnSpPr>
            <p:cNvPr id="20" name="Straight Connector 19">
              <a:extLst>
                <a:ext uri="{FF2B5EF4-FFF2-40B4-BE49-F238E27FC236}">
                  <a16:creationId xmlns:a16="http://schemas.microsoft.com/office/drawing/2014/main" id="{9A3A96D2-85D8-B9CF-4B5F-D6CFA31B53BC}"/>
                </a:ext>
              </a:extLst>
            </p:cNvPr>
            <p:cNvCxnSpPr>
              <a:cxnSpLocks/>
            </p:cNvCxnSpPr>
            <p:nvPr/>
          </p:nvCxnSpPr>
          <p:spPr bwMode="ltGray">
            <a:xfrm>
              <a:off x="1294726" y="3380483"/>
              <a:ext cx="0" cy="135837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1" name="Rectangle: Rounded Corners 10">
              <a:extLst>
                <a:ext uri="{FF2B5EF4-FFF2-40B4-BE49-F238E27FC236}">
                  <a16:creationId xmlns:a16="http://schemas.microsoft.com/office/drawing/2014/main" id="{A2232AB0-3C11-34E9-3544-F642DDB2FE41}"/>
                </a:ext>
              </a:extLst>
            </p:cNvPr>
            <p:cNvSpPr/>
            <p:nvPr/>
          </p:nvSpPr>
          <p:spPr bwMode="gray">
            <a:xfrm>
              <a:off x="1072912" y="3092649"/>
              <a:ext cx="3382101" cy="497137"/>
            </a:xfrm>
            <a:prstGeom prst="roundRect">
              <a:avLst>
                <a:gd name="adj" fmla="val 50000"/>
              </a:avLst>
            </a:prstGeom>
            <a:solidFill>
              <a:srgbClr val="DF41CF"/>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K </a:t>
              </a:r>
              <a:r>
                <a:rPr kumimoji="0" lang="en-US" sz="1600"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rPr>
                <a:t>(15 Min)   </a:t>
              </a:r>
              <a:endParaRPr kumimoji="0" lang="en-US" i="0" u="none" strike="noStrike" kern="1200" cap="all" spc="120" normalizeH="0" baseline="0" noProof="0">
                <a:ln>
                  <a:noFill/>
                </a:ln>
                <a:solidFill>
                  <a:schemeClr val="tx2"/>
                </a:solidFill>
                <a:effectLst/>
                <a:uLnTx/>
                <a:uFillTx/>
                <a:latin typeface="Plus Jakarta Sans Medium" pitchFamily="2" charset="0"/>
                <a:ea typeface="PP Neue Montreal AOS PPT" pitchFamily="2" charset="0"/>
                <a:cs typeface="Plus Jakarta Sans Medium" pitchFamily="2" charset="0"/>
              </a:endParaRPr>
            </a:p>
          </p:txBody>
        </p:sp>
        <p:sp>
          <p:nvSpPr>
            <p:cNvPr id="12" name="Text Placeholder 15">
              <a:extLst>
                <a:ext uri="{FF2B5EF4-FFF2-40B4-BE49-F238E27FC236}">
                  <a16:creationId xmlns:a16="http://schemas.microsoft.com/office/drawing/2014/main" id="{059ABA58-E39F-E6D7-2C95-88B5E38A31E7}"/>
                </a:ext>
              </a:extLst>
            </p:cNvPr>
            <p:cNvSpPr txBox="1">
              <a:spLocks/>
            </p:cNvSpPr>
            <p:nvPr/>
          </p:nvSpPr>
          <p:spPr bwMode="gray">
            <a:xfrm>
              <a:off x="1365241" y="3872413"/>
              <a:ext cx="3811264" cy="1090587"/>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lgn="l" rtl="0" fontAlgn="base">
                <a:buNone/>
              </a:pPr>
              <a:r>
                <a:rPr lang="en-US" sz="1600">
                  <a:solidFill>
                    <a:srgbClr val="0D004D"/>
                  </a:solidFill>
                </a:rPr>
                <a:t>Number Naming Fluency</a:t>
              </a:r>
            </a:p>
            <a:p>
              <a:pPr marL="0" indent="0" algn="l" rtl="0" fontAlgn="base">
                <a:buNone/>
              </a:pPr>
              <a:r>
                <a:rPr lang="en-US" sz="1600">
                  <a:solidFill>
                    <a:srgbClr val="0D004D"/>
                  </a:solidFill>
                </a:rPr>
                <a:t>Quantity Total Fluency</a:t>
              </a:r>
            </a:p>
            <a:p>
              <a:pPr marL="0" indent="0" algn="l" rtl="0" fontAlgn="base">
                <a:buNone/>
              </a:pPr>
              <a:r>
                <a:rPr lang="en-US" sz="1600">
                  <a:solidFill>
                    <a:srgbClr val="0D004D"/>
                  </a:solidFill>
                </a:rPr>
                <a:t>Concepts &amp; Applications</a:t>
              </a:r>
            </a:p>
          </p:txBody>
        </p:sp>
        <p:sp>
          <p:nvSpPr>
            <p:cNvPr id="13" name="Rectangle: Rounded Corners 12">
              <a:extLst>
                <a:ext uri="{FF2B5EF4-FFF2-40B4-BE49-F238E27FC236}">
                  <a16:creationId xmlns:a16="http://schemas.microsoft.com/office/drawing/2014/main" id="{2CF88E7C-C1F2-A324-15EF-0F8B9755ED37}"/>
                </a:ext>
              </a:extLst>
            </p:cNvPr>
            <p:cNvSpPr/>
            <p:nvPr/>
          </p:nvSpPr>
          <p:spPr bwMode="gray">
            <a:xfrm>
              <a:off x="4060268" y="3092062"/>
              <a:ext cx="3382093" cy="497137"/>
            </a:xfrm>
            <a:prstGeom prst="roundRect">
              <a:avLst>
                <a:gd name="adj" fmla="val 50000"/>
              </a:avLst>
            </a:prstGeom>
            <a:solidFill>
              <a:srgbClr val="56E2E1"/>
            </a:solidFill>
            <a:ln w="38100" cap="flat">
              <a:noFill/>
              <a:prstDash val="solid"/>
              <a:round/>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1ST </a:t>
              </a:r>
              <a:r>
                <a:rPr kumimoji="0" lang="en-US" sz="1600" i="0" u="none" strike="noStrike" kern="1200" cap="all" spc="120" normalizeH="0" noProof="0">
                  <a:ln>
                    <a:noFill/>
                  </a:ln>
                  <a:solidFill>
                    <a:srgbClr val="0D004D"/>
                  </a:solidFill>
                  <a:effectLst/>
                  <a:uLnTx/>
                  <a:uFillTx/>
                  <a:latin typeface="Plus Jakarta Sans Medium"/>
                  <a:ea typeface="PP Neue Montreal AOS PPT" pitchFamily="2" charset="0"/>
                  <a:cs typeface="Plus Jakarta Sans Medium"/>
                </a:rPr>
                <a:t>(15 Min)</a:t>
              </a:r>
              <a:r>
                <a:rPr kumimoji="0" lang="en-US" sz="1600"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rPr>
                <a:t> </a:t>
              </a:r>
              <a:endParaRPr lang="en-US"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endParaRPr>
            </a:p>
          </p:txBody>
        </p:sp>
        <p:sp>
          <p:nvSpPr>
            <p:cNvPr id="14" name="Text Placeholder 15">
              <a:extLst>
                <a:ext uri="{FF2B5EF4-FFF2-40B4-BE49-F238E27FC236}">
                  <a16:creationId xmlns:a16="http://schemas.microsoft.com/office/drawing/2014/main" id="{000EB50F-3C00-C835-17B1-F5E953A2FFAF}"/>
                </a:ext>
              </a:extLst>
            </p:cNvPr>
            <p:cNvSpPr txBox="1">
              <a:spLocks/>
            </p:cNvSpPr>
            <p:nvPr/>
          </p:nvSpPr>
          <p:spPr bwMode="gray">
            <a:xfrm>
              <a:off x="4421438" y="1935731"/>
              <a:ext cx="4129011" cy="896330"/>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buNone/>
                <a:defRPr/>
              </a:pPr>
              <a:r>
                <a:rPr kumimoji="0" lang="en-US" sz="1600" b="0" i="0" u="none" strike="noStrike" kern="1200" cap="none" noProof="1">
                  <a:ln>
                    <a:noFill/>
                  </a:ln>
                  <a:solidFill>
                    <a:srgbClr val="0D004D"/>
                  </a:solidFill>
                  <a:effectLst/>
                  <a:uLnTx/>
                  <a:uFillTx/>
                  <a:ea typeface="+mn-ea"/>
                  <a:cs typeface="+mn-cs"/>
                </a:rPr>
                <a:t>Number Comparison Fluency- Pairs</a:t>
              </a:r>
            </a:p>
            <a:p>
              <a:pPr marL="0" indent="0">
                <a:buNone/>
                <a:defRPr/>
              </a:pPr>
              <a:r>
                <a:rPr lang="en-US" sz="1600" noProof="1">
                  <a:solidFill>
                    <a:srgbClr val="0D004D"/>
                  </a:solidFill>
                </a:rPr>
                <a:t>Math Facts Fluency- 1 Digit</a:t>
              </a:r>
            </a:p>
            <a:p>
              <a:pPr marL="0" indent="0">
                <a:buNone/>
                <a:defRPr/>
              </a:pPr>
              <a:r>
                <a:rPr kumimoji="0" lang="en-US" sz="1600" b="0" i="0" u="none" strike="noStrike" kern="1200" cap="none" noProof="1">
                  <a:ln>
                    <a:noFill/>
                  </a:ln>
                  <a:solidFill>
                    <a:srgbClr val="0D004D"/>
                  </a:solidFill>
                  <a:effectLst/>
                  <a:uLnTx/>
                  <a:uFillTx/>
                  <a:ea typeface="+mn-ea"/>
                  <a:cs typeface="+mn-cs"/>
                </a:rPr>
                <a:t>Concepts &amp; Applications</a:t>
              </a:r>
            </a:p>
            <a:p>
              <a:pPr marL="0" indent="0">
                <a:buNone/>
                <a:defRPr/>
              </a:pPr>
              <a:endParaRPr kumimoji="0" lang="en-US" sz="1600" b="0" i="0" u="none" strike="noStrike" kern="1200" cap="none" noProof="1">
                <a:ln>
                  <a:noFill/>
                </a:ln>
                <a:solidFill>
                  <a:srgbClr val="0D004D"/>
                </a:solidFill>
                <a:effectLst/>
                <a:uLnTx/>
                <a:uFillTx/>
                <a:ea typeface="+mn-ea"/>
                <a:cs typeface="+mn-cs"/>
              </a:endParaRPr>
            </a:p>
          </p:txBody>
        </p:sp>
        <p:sp>
          <p:nvSpPr>
            <p:cNvPr id="23" name="Oval 22">
              <a:extLst>
                <a:ext uri="{FF2B5EF4-FFF2-40B4-BE49-F238E27FC236}">
                  <a16:creationId xmlns:a16="http://schemas.microsoft.com/office/drawing/2014/main" id="{D0D73231-3F31-A29F-758B-6BCCCBCBB96D}"/>
                </a:ext>
              </a:extLst>
            </p:cNvPr>
            <p:cNvSpPr/>
            <p:nvPr/>
          </p:nvSpPr>
          <p:spPr bwMode="white">
            <a:xfrm>
              <a:off x="1230436" y="3287299"/>
              <a:ext cx="128580" cy="128835"/>
            </a:xfrm>
            <a:prstGeom prst="ellipse">
              <a:avLst/>
            </a:prstGeom>
            <a:solidFill>
              <a:srgbClr val="DF41CF"/>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33C94B7E-718F-D4AA-A638-A61734E1C170}"/>
                </a:ext>
              </a:extLst>
            </p:cNvPr>
            <p:cNvSpPr/>
            <p:nvPr/>
          </p:nvSpPr>
          <p:spPr bwMode="white">
            <a:xfrm>
              <a:off x="4264105" y="3289223"/>
              <a:ext cx="128580" cy="128835"/>
            </a:xfrm>
            <a:prstGeom prst="ellipse">
              <a:avLst/>
            </a:prstGeom>
            <a:solidFill>
              <a:schemeClr val="accent3">
                <a:lumMod val="75000"/>
              </a:schemeClr>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CEE92986-2D04-B291-7FE5-084712365983}"/>
                </a:ext>
              </a:extLst>
            </p:cNvPr>
            <p:cNvCxnSpPr>
              <a:cxnSpLocks/>
            </p:cNvCxnSpPr>
            <p:nvPr/>
          </p:nvCxnSpPr>
          <p:spPr bwMode="ltGray">
            <a:xfrm>
              <a:off x="4333585" y="1907855"/>
              <a:ext cx="0" cy="1206549"/>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8" name="Rectangle: Rounded Corners 7">
              <a:extLst>
                <a:ext uri="{FF2B5EF4-FFF2-40B4-BE49-F238E27FC236}">
                  <a16:creationId xmlns:a16="http://schemas.microsoft.com/office/drawing/2014/main" id="{8E80FAE9-FBC6-2907-E0C0-2568DD3F2181}"/>
                </a:ext>
              </a:extLst>
            </p:cNvPr>
            <p:cNvSpPr/>
            <p:nvPr/>
          </p:nvSpPr>
          <p:spPr bwMode="gray">
            <a:xfrm>
              <a:off x="7047617" y="3091475"/>
              <a:ext cx="3382100" cy="497137"/>
            </a:xfrm>
            <a:prstGeom prst="roundRect">
              <a:avLst>
                <a:gd name="adj" fmla="val 50000"/>
              </a:avLst>
            </a:prstGeom>
            <a:solidFill>
              <a:srgbClr val="FFCE00"/>
            </a:solidFill>
            <a:ln w="38100" cap="flat">
              <a:noFill/>
              <a:prstDash val="solid"/>
              <a:round/>
            </a:ln>
          </p:spPr>
          <p:txBody>
            <a:bodyPr wrap="square" lIns="0" tIns="0" rIns="0" bIns="0" rtlCol="0" anchor="ctr">
              <a:noAutofit/>
            </a:bodyPr>
            <a:lstStyle/>
            <a:p>
              <a:pPr algn="ctr">
                <a:defRPr/>
              </a:pPr>
              <a:r>
                <a:rPr lang="en-US" cap="all" spc="120">
                  <a:solidFill>
                    <a:schemeClr val="tx2"/>
                  </a:solidFill>
                  <a:latin typeface="Plus Jakarta Sans Medium"/>
                  <a:ea typeface="PP Neue Montreal AOS PPT" pitchFamily="2" charset="0"/>
                  <a:cs typeface="Plus Jakarta Sans Medium"/>
                </a:rPr>
                <a:t>   </a:t>
              </a:r>
              <a:r>
                <a:rPr kumimoji="0" lang="en-US"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rPr>
                <a:t>Gr 2-12 </a:t>
              </a:r>
              <a:r>
                <a:rPr kumimoji="0" lang="en-US" sz="1600"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rPr>
                <a:t>(25 Min)</a:t>
              </a:r>
              <a:endParaRPr kumimoji="0" lang="en-US" i="0" u="none" strike="noStrike" kern="1200" cap="all" spc="120" normalizeH="0" baseline="0" noProof="0">
                <a:ln>
                  <a:noFill/>
                </a:ln>
                <a:solidFill>
                  <a:schemeClr val="tx2"/>
                </a:solidFill>
                <a:effectLst/>
                <a:uLnTx/>
                <a:uFillTx/>
                <a:latin typeface="Plus Jakarta Sans Medium"/>
                <a:ea typeface="PP Neue Montreal AOS PPT" pitchFamily="2" charset="0"/>
                <a:cs typeface="Plus Jakarta Sans Medium"/>
              </a:endParaRPr>
            </a:p>
          </p:txBody>
        </p:sp>
        <p:sp>
          <p:nvSpPr>
            <p:cNvPr id="17" name="Text Placeholder 15">
              <a:extLst>
                <a:ext uri="{FF2B5EF4-FFF2-40B4-BE49-F238E27FC236}">
                  <a16:creationId xmlns:a16="http://schemas.microsoft.com/office/drawing/2014/main" id="{FA30781A-24EE-FF46-0194-4D0C72A859ED}"/>
                </a:ext>
              </a:extLst>
            </p:cNvPr>
            <p:cNvSpPr txBox="1">
              <a:spLocks/>
            </p:cNvSpPr>
            <p:nvPr/>
          </p:nvSpPr>
          <p:spPr bwMode="gray">
            <a:xfrm>
              <a:off x="7442362" y="3874337"/>
              <a:ext cx="3628238" cy="1090587"/>
            </a:xfrm>
            <a:prstGeom prst="rect">
              <a:avLst/>
            </a:prstGeom>
          </p:spPr>
          <p:txBody>
            <a:bodyPr lIns="0" tIns="0" rIns="0" bIns="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indent="0" algn="l" rtl="0" fontAlgn="base">
                <a:buNone/>
              </a:pPr>
              <a:r>
                <a:rPr lang="en-US" sz="1600">
                  <a:solidFill>
                    <a:srgbClr val="0D004D"/>
                  </a:solidFill>
                </a:rPr>
                <a:t>Number Comparison Fluency- Triads</a:t>
              </a:r>
            </a:p>
            <a:p>
              <a:pPr marL="0" indent="0" algn="l" rtl="0" fontAlgn="base">
                <a:buNone/>
              </a:pPr>
              <a:r>
                <a:rPr lang="en-US" sz="1600">
                  <a:solidFill>
                    <a:srgbClr val="0D004D"/>
                  </a:solidFill>
                </a:rPr>
                <a:t>Mental Computation Fluency</a:t>
              </a:r>
            </a:p>
            <a:p>
              <a:pPr marL="0" indent="0" algn="l" rtl="0" fontAlgn="base">
                <a:buNone/>
              </a:pPr>
              <a:r>
                <a:rPr lang="en-US" sz="1600">
                  <a:solidFill>
                    <a:srgbClr val="0D004D"/>
                  </a:solidFill>
                </a:rPr>
                <a:t>Concepts and Applications</a:t>
              </a:r>
            </a:p>
          </p:txBody>
        </p:sp>
        <p:cxnSp>
          <p:nvCxnSpPr>
            <p:cNvPr id="19" name="Straight Connector 18">
              <a:extLst>
                <a:ext uri="{FF2B5EF4-FFF2-40B4-BE49-F238E27FC236}">
                  <a16:creationId xmlns:a16="http://schemas.microsoft.com/office/drawing/2014/main" id="{E17771A3-14E4-0F55-2527-E778636F5AD7}"/>
                </a:ext>
              </a:extLst>
            </p:cNvPr>
            <p:cNvCxnSpPr>
              <a:cxnSpLocks/>
            </p:cNvCxnSpPr>
            <p:nvPr/>
          </p:nvCxnSpPr>
          <p:spPr bwMode="ltGray">
            <a:xfrm>
              <a:off x="7318886" y="3340043"/>
              <a:ext cx="0" cy="1358370"/>
            </a:xfrm>
            <a:prstGeom prst="line">
              <a:avLst/>
            </a:prstGeom>
            <a:ln w="19050"/>
          </p:spPr>
          <p:style>
            <a:lnRef idx="1">
              <a:schemeClr val="accent5"/>
            </a:lnRef>
            <a:fillRef idx="0">
              <a:schemeClr val="accent5"/>
            </a:fillRef>
            <a:effectRef idx="0">
              <a:schemeClr val="accent5"/>
            </a:effectRef>
            <a:fontRef idx="minor">
              <a:schemeClr val="tx1"/>
            </a:fontRef>
          </p:style>
        </p:cxnSp>
        <p:sp>
          <p:nvSpPr>
            <p:cNvPr id="28" name="Oval 27">
              <a:extLst>
                <a:ext uri="{FF2B5EF4-FFF2-40B4-BE49-F238E27FC236}">
                  <a16:creationId xmlns:a16="http://schemas.microsoft.com/office/drawing/2014/main" id="{7F80D551-EC6C-ABAE-F7EC-A367135AAB40}"/>
                </a:ext>
              </a:extLst>
            </p:cNvPr>
            <p:cNvSpPr/>
            <p:nvPr/>
          </p:nvSpPr>
          <p:spPr bwMode="white">
            <a:xfrm>
              <a:off x="7251461" y="3300165"/>
              <a:ext cx="128580" cy="128835"/>
            </a:xfrm>
            <a:prstGeom prst="ellipse">
              <a:avLst/>
            </a:prstGeom>
            <a:solidFill>
              <a:schemeClr val="accent5">
                <a:lumMod val="75000"/>
              </a:schemeClr>
            </a:solidFill>
            <a:ln w="12700">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ext Placeholder 3">
            <a:extLst>
              <a:ext uri="{FF2B5EF4-FFF2-40B4-BE49-F238E27FC236}">
                <a16:creationId xmlns:a16="http://schemas.microsoft.com/office/drawing/2014/main" id="{7BE8D3B1-F656-3BF7-2086-9C7E25E4223A}"/>
              </a:ext>
            </a:extLst>
          </p:cNvPr>
          <p:cNvSpPr>
            <a:spLocks noGrp="1"/>
          </p:cNvSpPr>
          <p:nvPr>
            <p:ph type="body" sz="quarter" idx="27"/>
          </p:nvPr>
        </p:nvSpPr>
        <p:spPr/>
        <p:txBody>
          <a:bodyPr/>
          <a:lstStyle/>
          <a:p>
            <a:r>
              <a:rPr lang="en-US"/>
              <a:t>Seasonal screening overview</a:t>
            </a:r>
          </a:p>
        </p:txBody>
      </p:sp>
      <p:sp>
        <p:nvSpPr>
          <p:cNvPr id="9" name="TextBox 8">
            <a:extLst>
              <a:ext uri="{FF2B5EF4-FFF2-40B4-BE49-F238E27FC236}">
                <a16:creationId xmlns:a16="http://schemas.microsoft.com/office/drawing/2014/main" id="{924DF15F-7FE9-9D05-83C7-E749D717C3FE}"/>
              </a:ext>
            </a:extLst>
          </p:cNvPr>
          <p:cNvSpPr txBox="1"/>
          <p:nvPr/>
        </p:nvSpPr>
        <p:spPr>
          <a:xfrm>
            <a:off x="430299" y="6541133"/>
            <a:ext cx="6096000" cy="215444"/>
          </a:xfrm>
          <a:prstGeom prst="rect">
            <a:avLst/>
          </a:prstGeom>
          <a:noFill/>
        </p:spPr>
        <p:txBody>
          <a:bodyPr wrap="square">
            <a:spAutoFit/>
          </a:bodyPr>
          <a:lstStyle/>
          <a:p>
            <a:r>
              <a:rPr lang="en-US" sz="800" dirty="0">
                <a:solidFill>
                  <a:srgbClr val="0D004D"/>
                </a:solidFill>
              </a:rPr>
              <a:t>Copyright 2026 Pearson. All rights reserved. Materials for use by DoWEA during the 2026-2027 school year.</a:t>
            </a:r>
          </a:p>
        </p:txBody>
      </p:sp>
    </p:spTree>
    <p:extLst>
      <p:ext uri="{BB962C8B-B14F-4D97-AF65-F5344CB8AC3E}">
        <p14:creationId xmlns:p14="http://schemas.microsoft.com/office/powerpoint/2010/main" val="35611268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0DED16-28D4-2303-EA22-49988480DF0C}"/>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4C04FDA5-C961-A5B7-ECA0-64A12F44340C}"/>
              </a:ext>
            </a:extLst>
          </p:cNvPr>
          <p:cNvSpPr>
            <a:spLocks noGrp="1"/>
          </p:cNvSpPr>
          <p:nvPr>
            <p:ph type="title"/>
          </p:nvPr>
        </p:nvSpPr>
        <p:spPr/>
        <p:txBody>
          <a:bodyPr/>
          <a:lstStyle/>
          <a:p>
            <a:r>
              <a:rPr lang="en-US"/>
              <a:t>Screening &amp; Progress Monitoring: Assessment Matrix</a:t>
            </a:r>
          </a:p>
        </p:txBody>
      </p:sp>
      <p:sp>
        <p:nvSpPr>
          <p:cNvPr id="4" name="Footer Placeholder 3">
            <a:extLst>
              <a:ext uri="{FF2B5EF4-FFF2-40B4-BE49-F238E27FC236}">
                <a16:creationId xmlns:a16="http://schemas.microsoft.com/office/drawing/2014/main" id="{243AA3EC-648E-348F-B3BC-05E9C73B950A}"/>
              </a:ext>
            </a:extLst>
          </p:cNvPr>
          <p:cNvSpPr>
            <a:spLocks noGrp="1"/>
          </p:cNvSpPr>
          <p:nvPr>
            <p:ph type="ftr" sz="quarter" idx="11"/>
          </p:nvPr>
        </p:nvSpPr>
        <p:spPr>
          <a:xfrm>
            <a:off x="550164" y="6439710"/>
            <a:ext cx="6123686" cy="418289"/>
          </a:xfrm>
        </p:spPr>
        <p:txBody>
          <a:bodyPr/>
          <a:lstStyle/>
          <a:p>
            <a:r>
              <a:rPr lang="en-US" dirty="0">
                <a:solidFill>
                  <a:srgbClr val="0D004D"/>
                </a:solidFill>
              </a:rPr>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13A18720-E86B-1841-CCC5-D7394BB77366}"/>
              </a:ext>
            </a:extLst>
          </p:cNvPr>
          <p:cNvSpPr>
            <a:spLocks noGrp="1"/>
          </p:cNvSpPr>
          <p:nvPr>
            <p:ph type="sldNum" sz="quarter" idx="12"/>
          </p:nvPr>
        </p:nvSpPr>
        <p:spPr/>
        <p:txBody>
          <a:bodyPr/>
          <a:lstStyle/>
          <a:p>
            <a:fld id="{27BB625B-AB5A-C845-B50B-ED205C3DDF7A}" type="slidenum">
              <a:rPr lang="en-US" noProof="0" smtClean="0"/>
              <a:t>52</a:t>
            </a:fld>
            <a:endParaRPr lang="en-US" noProof="0"/>
          </a:p>
        </p:txBody>
      </p:sp>
      <p:pic>
        <p:nvPicPr>
          <p:cNvPr id="7" name="Picture 6">
            <a:extLst>
              <a:ext uri="{FF2B5EF4-FFF2-40B4-BE49-F238E27FC236}">
                <a16:creationId xmlns:a16="http://schemas.microsoft.com/office/drawing/2014/main" id="{E922EA2C-27CE-64BE-E825-0C547922AD38}"/>
              </a:ext>
            </a:extLst>
          </p:cNvPr>
          <p:cNvPicPr>
            <a:picLocks noChangeAspect="1"/>
          </p:cNvPicPr>
          <p:nvPr/>
        </p:nvPicPr>
        <p:blipFill>
          <a:blip r:embed="rId3"/>
          <a:stretch>
            <a:fillRect/>
          </a:stretch>
        </p:blipFill>
        <p:spPr>
          <a:xfrm>
            <a:off x="2109286" y="1061983"/>
            <a:ext cx="7973427" cy="5377727"/>
          </a:xfrm>
          <a:prstGeom prst="rect">
            <a:avLst/>
          </a:prstGeom>
          <a:ln>
            <a:solidFill>
              <a:srgbClr val="0D004D"/>
            </a:solidFill>
          </a:ln>
        </p:spPr>
      </p:pic>
      <p:pic>
        <p:nvPicPr>
          <p:cNvPr id="9" name="Picture 8">
            <a:extLst>
              <a:ext uri="{FF2B5EF4-FFF2-40B4-BE49-F238E27FC236}">
                <a16:creationId xmlns:a16="http://schemas.microsoft.com/office/drawing/2014/main" id="{44B2AB34-FDCD-3A18-1AFE-69FE2F1C0F08}"/>
              </a:ext>
            </a:extLst>
          </p:cNvPr>
          <p:cNvPicPr>
            <a:picLocks noChangeAspect="1"/>
          </p:cNvPicPr>
          <p:nvPr/>
        </p:nvPicPr>
        <p:blipFill>
          <a:blip r:embed="rId4"/>
          <a:stretch>
            <a:fillRect/>
          </a:stretch>
        </p:blipFill>
        <p:spPr>
          <a:xfrm>
            <a:off x="2109285" y="1056377"/>
            <a:ext cx="7973427" cy="5383333"/>
          </a:xfrm>
          <a:prstGeom prst="rect">
            <a:avLst/>
          </a:prstGeom>
          <a:ln>
            <a:solidFill>
              <a:srgbClr val="0D004D"/>
            </a:solidFill>
          </a:ln>
        </p:spPr>
      </p:pic>
    </p:spTree>
    <p:extLst>
      <p:ext uri="{BB962C8B-B14F-4D97-AF65-F5344CB8AC3E}">
        <p14:creationId xmlns:p14="http://schemas.microsoft.com/office/powerpoint/2010/main" val="55567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E34E2A-F629-FF3E-0682-4CABED073262}"/>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1C9029E2-E2D7-DE77-78B9-6D2022C6075B}"/>
              </a:ext>
            </a:extLst>
          </p:cNvPr>
          <p:cNvSpPr>
            <a:spLocks noGrp="1"/>
          </p:cNvSpPr>
          <p:nvPr>
            <p:ph type="title"/>
          </p:nvPr>
        </p:nvSpPr>
        <p:spPr/>
        <p:txBody>
          <a:bodyPr/>
          <a:lstStyle/>
          <a:p>
            <a:r>
              <a:rPr lang="en-US"/>
              <a:t>Screening &amp; Progress Monitoring Measures</a:t>
            </a:r>
          </a:p>
        </p:txBody>
      </p:sp>
      <p:sp>
        <p:nvSpPr>
          <p:cNvPr id="4" name="Text Placeholder 3">
            <a:extLst>
              <a:ext uri="{FF2B5EF4-FFF2-40B4-BE49-F238E27FC236}">
                <a16:creationId xmlns:a16="http://schemas.microsoft.com/office/drawing/2014/main" id="{B122A018-58EC-D30B-5D41-AAD4270C39EE}"/>
              </a:ext>
            </a:extLst>
          </p:cNvPr>
          <p:cNvSpPr>
            <a:spLocks noGrp="1"/>
          </p:cNvSpPr>
          <p:nvPr>
            <p:ph type="body" sz="half" idx="2"/>
          </p:nvPr>
        </p:nvSpPr>
        <p:spPr/>
        <p:txBody>
          <a:bodyPr/>
          <a:lstStyle/>
          <a:p>
            <a:r>
              <a:rPr lang="en-US" sz="2000"/>
              <a:t>Guide with information on the level, example student tasks, and skills assessed for each measure</a:t>
            </a:r>
          </a:p>
        </p:txBody>
      </p:sp>
      <p:sp>
        <p:nvSpPr>
          <p:cNvPr id="6" name="Text Placeholder 5">
            <a:extLst>
              <a:ext uri="{FF2B5EF4-FFF2-40B4-BE49-F238E27FC236}">
                <a16:creationId xmlns:a16="http://schemas.microsoft.com/office/drawing/2014/main" id="{638E48CA-EF63-09B3-1CFE-F3AED4CB7D25}"/>
              </a:ext>
            </a:extLst>
          </p:cNvPr>
          <p:cNvSpPr>
            <a:spLocks noGrp="1"/>
          </p:cNvSpPr>
          <p:nvPr>
            <p:ph type="body" sz="quarter" idx="14"/>
          </p:nvPr>
        </p:nvSpPr>
        <p:spPr/>
        <p:txBody>
          <a:bodyPr/>
          <a:lstStyle/>
          <a:p>
            <a:endParaRPr lang="en-US"/>
          </a:p>
        </p:txBody>
      </p:sp>
      <p:sp>
        <p:nvSpPr>
          <p:cNvPr id="7" name="Footer Placeholder 6">
            <a:extLst>
              <a:ext uri="{FF2B5EF4-FFF2-40B4-BE49-F238E27FC236}">
                <a16:creationId xmlns:a16="http://schemas.microsoft.com/office/drawing/2014/main" id="{BE3CE4D8-B2CE-288D-39CA-8EE436BCC6B1}"/>
              </a:ext>
            </a:extLst>
          </p:cNvPr>
          <p:cNvSpPr>
            <a:spLocks noGrp="1"/>
          </p:cNvSpPr>
          <p:nvPr>
            <p:ph type="ftr" sz="quarter" idx="11"/>
          </p:nvPr>
        </p:nvSpPr>
        <p:spPr/>
        <p:txBody>
          <a:bodyPr/>
          <a:lstStyle/>
          <a:p>
            <a:r>
              <a:rPr lang="en-US" dirty="0">
                <a:solidFill>
                  <a:srgbClr val="0D004D"/>
                </a:solidFill>
              </a:rPr>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183D774B-0134-ECA4-F124-1F086F8D6430}"/>
              </a:ext>
            </a:extLst>
          </p:cNvPr>
          <p:cNvSpPr>
            <a:spLocks noGrp="1"/>
          </p:cNvSpPr>
          <p:nvPr>
            <p:ph type="sldNum" sz="quarter" idx="12"/>
          </p:nvPr>
        </p:nvSpPr>
        <p:spPr/>
        <p:txBody>
          <a:bodyPr/>
          <a:lstStyle/>
          <a:p>
            <a:fld id="{27BB625B-AB5A-C845-B50B-ED205C3DDF7A}" type="slidenum">
              <a:rPr lang="en-US" noProof="0" smtClean="0"/>
              <a:t>53</a:t>
            </a:fld>
            <a:endParaRPr lang="en-US" noProof="0"/>
          </a:p>
        </p:txBody>
      </p:sp>
      <p:pic>
        <p:nvPicPr>
          <p:cNvPr id="10" name="Picture 9">
            <a:extLst>
              <a:ext uri="{FF2B5EF4-FFF2-40B4-BE49-F238E27FC236}">
                <a16:creationId xmlns:a16="http://schemas.microsoft.com/office/drawing/2014/main" id="{8F9E12FA-3B76-A3D6-C81F-A51ADE16900C}"/>
              </a:ext>
            </a:extLst>
          </p:cNvPr>
          <p:cNvPicPr>
            <a:picLocks noChangeAspect="1"/>
          </p:cNvPicPr>
          <p:nvPr/>
        </p:nvPicPr>
        <p:blipFill>
          <a:blip r:embed="rId3"/>
          <a:srcRect/>
          <a:stretch/>
        </p:blipFill>
        <p:spPr>
          <a:xfrm>
            <a:off x="4456165" y="161601"/>
            <a:ext cx="5704207" cy="3184059"/>
          </a:xfrm>
          <a:prstGeom prst="rect">
            <a:avLst/>
          </a:prstGeom>
          <a:ln>
            <a:solidFill>
              <a:srgbClr val="0D004D"/>
            </a:solidFill>
          </a:ln>
        </p:spPr>
      </p:pic>
      <p:pic>
        <p:nvPicPr>
          <p:cNvPr id="12" name="Picture 11">
            <a:extLst>
              <a:ext uri="{FF2B5EF4-FFF2-40B4-BE49-F238E27FC236}">
                <a16:creationId xmlns:a16="http://schemas.microsoft.com/office/drawing/2014/main" id="{B3977177-01C4-A50F-0EBC-B781524F69F0}"/>
              </a:ext>
            </a:extLst>
          </p:cNvPr>
          <p:cNvPicPr>
            <a:picLocks noChangeAspect="1"/>
          </p:cNvPicPr>
          <p:nvPr/>
        </p:nvPicPr>
        <p:blipFill>
          <a:blip r:embed="rId4"/>
          <a:stretch>
            <a:fillRect/>
          </a:stretch>
        </p:blipFill>
        <p:spPr>
          <a:xfrm>
            <a:off x="6616556" y="2615100"/>
            <a:ext cx="5430393" cy="2963141"/>
          </a:xfrm>
          <a:prstGeom prst="rect">
            <a:avLst/>
          </a:prstGeom>
          <a:ln>
            <a:solidFill>
              <a:srgbClr val="0D004D"/>
            </a:solidFill>
          </a:ln>
        </p:spPr>
      </p:pic>
    </p:spTree>
    <p:extLst>
      <p:ext uri="{BB962C8B-B14F-4D97-AF65-F5344CB8AC3E}">
        <p14:creationId xmlns:p14="http://schemas.microsoft.com/office/powerpoint/2010/main" val="34033295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B54AB-FE59-964E-3DEF-BC0FE6AFAEB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3E25C158-15DB-940C-9D60-0F2C8D225E0D}"/>
              </a:ext>
            </a:extLst>
          </p:cNvPr>
          <p:cNvSpPr>
            <a:spLocks noGrp="1"/>
          </p:cNvSpPr>
          <p:nvPr>
            <p:ph type="body" sz="quarter" idx="27"/>
          </p:nvPr>
        </p:nvSpPr>
        <p:spPr/>
        <p:txBody>
          <a:bodyPr/>
          <a:lstStyle/>
          <a:p>
            <a:r>
              <a:rPr lang="en-US" dirty="0"/>
              <a:t>Seasonal screening overview</a:t>
            </a:r>
          </a:p>
        </p:txBody>
      </p:sp>
      <p:sp>
        <p:nvSpPr>
          <p:cNvPr id="3" name="Title 2">
            <a:extLst>
              <a:ext uri="{FF2B5EF4-FFF2-40B4-BE49-F238E27FC236}">
                <a16:creationId xmlns:a16="http://schemas.microsoft.com/office/drawing/2014/main" id="{E06F4E0F-CE6C-B7BD-3905-75F3316CE0F2}"/>
              </a:ext>
            </a:extLst>
          </p:cNvPr>
          <p:cNvSpPr>
            <a:spLocks noGrp="1"/>
          </p:cNvSpPr>
          <p:nvPr>
            <p:ph type="title"/>
          </p:nvPr>
        </p:nvSpPr>
        <p:spPr/>
        <p:txBody>
          <a:bodyPr/>
          <a:lstStyle/>
          <a:p>
            <a:r>
              <a:rPr lang="en-US">
                <a:cs typeface="Plus Jakarta Sans SemiBold"/>
              </a:rPr>
              <a:t>Administration &amp; Scoring Guide</a:t>
            </a:r>
          </a:p>
        </p:txBody>
      </p:sp>
      <p:sp>
        <p:nvSpPr>
          <p:cNvPr id="7" name="Text Placeholder 6">
            <a:extLst>
              <a:ext uri="{FF2B5EF4-FFF2-40B4-BE49-F238E27FC236}">
                <a16:creationId xmlns:a16="http://schemas.microsoft.com/office/drawing/2014/main" id="{A07531AE-09D8-8B8B-1853-A23C325CC0E0}"/>
              </a:ext>
            </a:extLst>
          </p:cNvPr>
          <p:cNvSpPr>
            <a:spLocks noGrp="1"/>
          </p:cNvSpPr>
          <p:nvPr>
            <p:ph type="body" sz="half" idx="2"/>
          </p:nvPr>
        </p:nvSpPr>
        <p:spPr/>
        <p:txBody>
          <a:bodyPr/>
          <a:lstStyle/>
          <a:p>
            <a:r>
              <a:rPr lang="en-US" sz="2000"/>
              <a:t>Find information on each measure along with directions and a script</a:t>
            </a:r>
          </a:p>
        </p:txBody>
      </p:sp>
      <p:sp>
        <p:nvSpPr>
          <p:cNvPr id="6" name="Text Placeholder 5">
            <a:extLst>
              <a:ext uri="{FF2B5EF4-FFF2-40B4-BE49-F238E27FC236}">
                <a16:creationId xmlns:a16="http://schemas.microsoft.com/office/drawing/2014/main" id="{64692541-CDC3-E906-4BE0-125EA694989C}"/>
              </a:ext>
            </a:extLst>
          </p:cNvPr>
          <p:cNvSpPr>
            <a:spLocks noGrp="1"/>
          </p:cNvSpPr>
          <p:nvPr>
            <p:ph type="body" sz="quarter" idx="14"/>
          </p:nvPr>
        </p:nvSpPr>
        <p:spPr/>
        <p:txBody>
          <a:bodyPr/>
          <a:lstStyle/>
          <a:p>
            <a:endParaRPr lang="en-US"/>
          </a:p>
        </p:txBody>
      </p:sp>
      <p:sp>
        <p:nvSpPr>
          <p:cNvPr id="4" name="Footer Placeholder 3">
            <a:extLst>
              <a:ext uri="{FF2B5EF4-FFF2-40B4-BE49-F238E27FC236}">
                <a16:creationId xmlns:a16="http://schemas.microsoft.com/office/drawing/2014/main" id="{5751D582-48C0-8F16-5612-E42D2BD1A8B2}"/>
              </a:ext>
            </a:extLst>
          </p:cNvPr>
          <p:cNvSpPr>
            <a:spLocks noGrp="1"/>
          </p:cNvSpPr>
          <p:nvPr>
            <p:ph type="ftr" sz="quarter" idx="11"/>
          </p:nvPr>
        </p:nvSpPr>
        <p:spPr/>
        <p:txBody>
          <a:bodyPr/>
          <a:lstStyle/>
          <a:p>
            <a:r>
              <a:rPr lang="en-US" dirty="0">
                <a:solidFill>
                  <a:srgbClr val="0D004D"/>
                </a:solidFill>
              </a:rPr>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4D0857BE-4034-7125-AE70-9B9076582346}"/>
              </a:ext>
            </a:extLst>
          </p:cNvPr>
          <p:cNvSpPr>
            <a:spLocks noGrp="1"/>
          </p:cNvSpPr>
          <p:nvPr>
            <p:ph type="sldNum" sz="quarter" idx="12"/>
          </p:nvPr>
        </p:nvSpPr>
        <p:spPr/>
        <p:txBody>
          <a:bodyPr/>
          <a:lstStyle/>
          <a:p>
            <a:fld id="{27BB625B-AB5A-C845-B50B-ED205C3DDF7A}" type="slidenum">
              <a:rPr lang="en-US" noProof="0" smtClean="0"/>
              <a:pPr/>
              <a:t>54</a:t>
            </a:fld>
            <a:endParaRPr lang="en-US" noProof="0"/>
          </a:p>
        </p:txBody>
      </p:sp>
      <p:cxnSp>
        <p:nvCxnSpPr>
          <p:cNvPr id="16" name="Straight Arrow Connector 15">
            <a:extLst>
              <a:ext uri="{FF2B5EF4-FFF2-40B4-BE49-F238E27FC236}">
                <a16:creationId xmlns:a16="http://schemas.microsoft.com/office/drawing/2014/main" id="{D25B6B76-F7A4-7370-901F-66BDB57F49A6}"/>
              </a:ext>
            </a:extLst>
          </p:cNvPr>
          <p:cNvCxnSpPr>
            <a:cxnSpLocks/>
          </p:cNvCxnSpPr>
          <p:nvPr/>
        </p:nvCxnSpPr>
        <p:spPr>
          <a:xfrm>
            <a:off x="-328422" y="945218"/>
            <a:ext cx="0" cy="348285"/>
          </a:xfrm>
          <a:prstGeom prst="straightConnector1">
            <a:avLst/>
          </a:prstGeom>
          <a:ln w="952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C2D9286-A3C5-0799-69D7-1D1DF5086B00}"/>
              </a:ext>
            </a:extLst>
          </p:cNvPr>
          <p:cNvPicPr>
            <a:picLocks noChangeAspect="1"/>
          </p:cNvPicPr>
          <p:nvPr/>
        </p:nvPicPr>
        <p:blipFill>
          <a:blip r:embed="rId3"/>
          <a:srcRect r="13641"/>
          <a:stretch>
            <a:fillRect/>
          </a:stretch>
        </p:blipFill>
        <p:spPr>
          <a:xfrm>
            <a:off x="4621163" y="181132"/>
            <a:ext cx="2732589" cy="3610031"/>
          </a:xfrm>
          <a:prstGeom prst="rect">
            <a:avLst/>
          </a:prstGeom>
          <a:ln>
            <a:solidFill>
              <a:srgbClr val="0D004D"/>
            </a:solidFill>
          </a:ln>
        </p:spPr>
      </p:pic>
      <p:pic>
        <p:nvPicPr>
          <p:cNvPr id="9" name="Picture 8">
            <a:extLst>
              <a:ext uri="{FF2B5EF4-FFF2-40B4-BE49-F238E27FC236}">
                <a16:creationId xmlns:a16="http://schemas.microsoft.com/office/drawing/2014/main" id="{6CD5CC0C-7E8D-F42F-6FC0-DB00188CB5E5}"/>
              </a:ext>
            </a:extLst>
          </p:cNvPr>
          <p:cNvPicPr>
            <a:picLocks noChangeAspect="1"/>
          </p:cNvPicPr>
          <p:nvPr/>
        </p:nvPicPr>
        <p:blipFill>
          <a:blip r:embed="rId4"/>
          <a:stretch>
            <a:fillRect/>
          </a:stretch>
        </p:blipFill>
        <p:spPr>
          <a:xfrm>
            <a:off x="5573213" y="1986147"/>
            <a:ext cx="2732589" cy="3575020"/>
          </a:xfrm>
          <a:prstGeom prst="rect">
            <a:avLst/>
          </a:prstGeom>
          <a:ln>
            <a:solidFill>
              <a:srgbClr val="C1BFFF"/>
            </a:solidFill>
          </a:ln>
        </p:spPr>
      </p:pic>
      <p:pic>
        <p:nvPicPr>
          <p:cNvPr id="13" name="Picture 12">
            <a:extLst>
              <a:ext uri="{FF2B5EF4-FFF2-40B4-BE49-F238E27FC236}">
                <a16:creationId xmlns:a16="http://schemas.microsoft.com/office/drawing/2014/main" id="{2E76B24A-AD72-9FA8-F6B7-1DFD1FDB623E}"/>
              </a:ext>
            </a:extLst>
          </p:cNvPr>
          <p:cNvPicPr>
            <a:picLocks noChangeAspect="1"/>
          </p:cNvPicPr>
          <p:nvPr/>
        </p:nvPicPr>
        <p:blipFill>
          <a:blip r:embed="rId5"/>
          <a:stretch>
            <a:fillRect/>
          </a:stretch>
        </p:blipFill>
        <p:spPr>
          <a:xfrm>
            <a:off x="7935466" y="422350"/>
            <a:ext cx="3706370" cy="4870300"/>
          </a:xfrm>
          <a:prstGeom prst="rect">
            <a:avLst/>
          </a:prstGeom>
          <a:ln>
            <a:solidFill>
              <a:srgbClr val="0D004D"/>
            </a:solidFill>
          </a:ln>
        </p:spPr>
      </p:pic>
    </p:spTree>
    <p:extLst>
      <p:ext uri="{BB962C8B-B14F-4D97-AF65-F5344CB8AC3E}">
        <p14:creationId xmlns:p14="http://schemas.microsoft.com/office/powerpoint/2010/main" val="1133461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B48CA6-1284-AC12-4426-7858E26954E4}"/>
              </a:ext>
            </a:extLst>
          </p:cNvPr>
          <p:cNvSpPr>
            <a:spLocks noGrp="1"/>
          </p:cNvSpPr>
          <p:nvPr>
            <p:ph type="body" sz="quarter" idx="27"/>
          </p:nvPr>
        </p:nvSpPr>
        <p:spPr/>
        <p:txBody>
          <a:bodyPr/>
          <a:lstStyle/>
          <a:p>
            <a:r>
              <a:rPr lang="en-US"/>
              <a:t>Seasonal screening overview</a:t>
            </a:r>
          </a:p>
        </p:txBody>
      </p:sp>
      <p:sp>
        <p:nvSpPr>
          <p:cNvPr id="3" name="Title 2">
            <a:extLst>
              <a:ext uri="{FF2B5EF4-FFF2-40B4-BE49-F238E27FC236}">
                <a16:creationId xmlns:a16="http://schemas.microsoft.com/office/drawing/2014/main" id="{A4A87B9E-2D01-58C5-DEE4-27100B2E0594}"/>
              </a:ext>
            </a:extLst>
          </p:cNvPr>
          <p:cNvSpPr>
            <a:spLocks noGrp="1"/>
          </p:cNvSpPr>
          <p:nvPr>
            <p:ph type="title"/>
          </p:nvPr>
        </p:nvSpPr>
        <p:spPr/>
        <p:txBody>
          <a:bodyPr/>
          <a:lstStyle/>
          <a:p>
            <a:r>
              <a:rPr lang="en-US"/>
              <a:t>Stimulus books</a:t>
            </a:r>
          </a:p>
        </p:txBody>
      </p:sp>
      <p:sp>
        <p:nvSpPr>
          <p:cNvPr id="4" name="Text Placeholder 3">
            <a:extLst>
              <a:ext uri="{FF2B5EF4-FFF2-40B4-BE49-F238E27FC236}">
                <a16:creationId xmlns:a16="http://schemas.microsoft.com/office/drawing/2014/main" id="{F3704DCA-7091-3042-CDDE-92341C14A841}"/>
              </a:ext>
            </a:extLst>
          </p:cNvPr>
          <p:cNvSpPr>
            <a:spLocks noGrp="1"/>
          </p:cNvSpPr>
          <p:nvPr>
            <p:ph type="body" sz="half" idx="2"/>
          </p:nvPr>
        </p:nvSpPr>
        <p:spPr>
          <a:xfrm>
            <a:off x="550164" y="2324100"/>
            <a:ext cx="3336036" cy="3438525"/>
          </a:xfrm>
        </p:spPr>
        <p:txBody>
          <a:bodyPr/>
          <a:lstStyle/>
          <a:p>
            <a:r>
              <a:rPr lang="en-US" sz="2000"/>
              <a:t>Downloadable and printable books of the stimuli needed for measures</a:t>
            </a:r>
          </a:p>
          <a:p>
            <a:endParaRPr lang="en-US" sz="2000"/>
          </a:p>
          <a:p>
            <a:r>
              <a:rPr lang="en-US" sz="2000" b="1"/>
              <a:t>Consideration: </a:t>
            </a:r>
            <a:r>
              <a:rPr lang="en-US" sz="2000"/>
              <a:t>Dedicate time for teachers to print and download materials needed</a:t>
            </a:r>
          </a:p>
          <a:p>
            <a:endParaRPr lang="en-US" sz="2000"/>
          </a:p>
        </p:txBody>
      </p:sp>
      <p:sp>
        <p:nvSpPr>
          <p:cNvPr id="6" name="Text Placeholder 5">
            <a:extLst>
              <a:ext uri="{FF2B5EF4-FFF2-40B4-BE49-F238E27FC236}">
                <a16:creationId xmlns:a16="http://schemas.microsoft.com/office/drawing/2014/main" id="{A4AE115E-B808-E229-4CCF-54AF99FBBE24}"/>
              </a:ext>
            </a:extLst>
          </p:cNvPr>
          <p:cNvSpPr>
            <a:spLocks noGrp="1"/>
          </p:cNvSpPr>
          <p:nvPr>
            <p:ph type="body" sz="quarter" idx="14"/>
          </p:nvPr>
        </p:nvSpPr>
        <p:spPr/>
        <p:txBody>
          <a:bodyPr/>
          <a:lstStyle/>
          <a:p>
            <a:endParaRPr lang="en-US"/>
          </a:p>
        </p:txBody>
      </p:sp>
      <p:sp>
        <p:nvSpPr>
          <p:cNvPr id="7" name="Footer Placeholder 6">
            <a:extLst>
              <a:ext uri="{FF2B5EF4-FFF2-40B4-BE49-F238E27FC236}">
                <a16:creationId xmlns:a16="http://schemas.microsoft.com/office/drawing/2014/main" id="{DC9A7F93-76D6-AE38-BDF2-09E1EF2D7BD4}"/>
              </a:ext>
            </a:extLst>
          </p:cNvPr>
          <p:cNvSpPr>
            <a:spLocks noGrp="1"/>
          </p:cNvSpPr>
          <p:nvPr>
            <p:ph type="ftr" sz="quarter" idx="11"/>
          </p:nvPr>
        </p:nvSpPr>
        <p:spPr/>
        <p:txBody>
          <a:bodyPr/>
          <a:lstStyle/>
          <a:p>
            <a:r>
              <a:rPr lang="en-US" dirty="0">
                <a:solidFill>
                  <a:srgbClr val="0D004D"/>
                </a:solidFill>
              </a:rPr>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C5DC1F6A-1278-92FA-E463-8C3CBD8F786D}"/>
              </a:ext>
            </a:extLst>
          </p:cNvPr>
          <p:cNvSpPr>
            <a:spLocks noGrp="1"/>
          </p:cNvSpPr>
          <p:nvPr>
            <p:ph type="sldNum" sz="quarter" idx="12"/>
          </p:nvPr>
        </p:nvSpPr>
        <p:spPr/>
        <p:txBody>
          <a:bodyPr/>
          <a:lstStyle/>
          <a:p>
            <a:fld id="{27BB625B-AB5A-C845-B50B-ED205C3DDF7A}" type="slidenum">
              <a:rPr lang="en-US" noProof="0" smtClean="0"/>
              <a:t>55</a:t>
            </a:fld>
            <a:endParaRPr lang="en-US" noProof="0"/>
          </a:p>
        </p:txBody>
      </p:sp>
      <p:pic>
        <p:nvPicPr>
          <p:cNvPr id="10" name="Picture 9">
            <a:extLst>
              <a:ext uri="{FF2B5EF4-FFF2-40B4-BE49-F238E27FC236}">
                <a16:creationId xmlns:a16="http://schemas.microsoft.com/office/drawing/2014/main" id="{CDCB5035-54AE-D040-92C5-4E23BFFB9A41}"/>
              </a:ext>
            </a:extLst>
          </p:cNvPr>
          <p:cNvPicPr>
            <a:picLocks noChangeAspect="1"/>
          </p:cNvPicPr>
          <p:nvPr/>
        </p:nvPicPr>
        <p:blipFill>
          <a:blip r:embed="rId3"/>
          <a:stretch>
            <a:fillRect/>
          </a:stretch>
        </p:blipFill>
        <p:spPr>
          <a:xfrm>
            <a:off x="4590689" y="273600"/>
            <a:ext cx="4848106" cy="3314426"/>
          </a:xfrm>
          <a:prstGeom prst="rect">
            <a:avLst/>
          </a:prstGeom>
          <a:ln>
            <a:solidFill>
              <a:srgbClr val="0D004D"/>
            </a:solidFill>
          </a:ln>
        </p:spPr>
      </p:pic>
      <p:pic>
        <p:nvPicPr>
          <p:cNvPr id="12" name="Picture 11">
            <a:extLst>
              <a:ext uri="{FF2B5EF4-FFF2-40B4-BE49-F238E27FC236}">
                <a16:creationId xmlns:a16="http://schemas.microsoft.com/office/drawing/2014/main" id="{C16D8EE2-03A3-8C00-BD8F-20694163C650}"/>
              </a:ext>
            </a:extLst>
          </p:cNvPr>
          <p:cNvPicPr>
            <a:picLocks noChangeAspect="1"/>
          </p:cNvPicPr>
          <p:nvPr/>
        </p:nvPicPr>
        <p:blipFill>
          <a:blip r:embed="rId4"/>
          <a:stretch>
            <a:fillRect/>
          </a:stretch>
        </p:blipFill>
        <p:spPr>
          <a:xfrm>
            <a:off x="7014742" y="1850580"/>
            <a:ext cx="4848106" cy="3664823"/>
          </a:xfrm>
          <a:prstGeom prst="rect">
            <a:avLst/>
          </a:prstGeom>
          <a:ln>
            <a:solidFill>
              <a:srgbClr val="0D004D"/>
            </a:solidFill>
          </a:ln>
        </p:spPr>
      </p:pic>
    </p:spTree>
    <p:extLst>
      <p:ext uri="{BB962C8B-B14F-4D97-AF65-F5344CB8AC3E}">
        <p14:creationId xmlns:p14="http://schemas.microsoft.com/office/powerpoint/2010/main" val="33311192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38598-5FAA-4CEC-4CA6-98851E89C06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F51545C-F32C-6806-F6D8-871129099A5C}"/>
              </a:ext>
            </a:extLst>
          </p:cNvPr>
          <p:cNvSpPr>
            <a:spLocks noGrp="1"/>
          </p:cNvSpPr>
          <p:nvPr>
            <p:ph type="body" sz="quarter" idx="27"/>
          </p:nvPr>
        </p:nvSpPr>
        <p:spPr/>
        <p:txBody>
          <a:bodyPr/>
          <a:lstStyle/>
          <a:p>
            <a:r>
              <a:rPr lang="en-US"/>
              <a:t>Seasonal screening overview</a:t>
            </a:r>
          </a:p>
        </p:txBody>
      </p:sp>
      <p:sp>
        <p:nvSpPr>
          <p:cNvPr id="6" name="Text Placeholder 5">
            <a:extLst>
              <a:ext uri="{FF2B5EF4-FFF2-40B4-BE49-F238E27FC236}">
                <a16:creationId xmlns:a16="http://schemas.microsoft.com/office/drawing/2014/main" id="{90E35E3D-93E3-CB2D-594A-80DC29E212A3}"/>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10" name="Subtitle 9">
            <a:extLst>
              <a:ext uri="{FF2B5EF4-FFF2-40B4-BE49-F238E27FC236}">
                <a16:creationId xmlns:a16="http://schemas.microsoft.com/office/drawing/2014/main" id="{37555579-159A-B01A-2490-809215795777}"/>
              </a:ext>
            </a:extLst>
          </p:cNvPr>
          <p:cNvSpPr>
            <a:spLocks noGrp="1"/>
          </p:cNvSpPr>
          <p:nvPr>
            <p:ph type="body" sz="quarter" idx="13"/>
          </p:nvPr>
        </p:nvSpPr>
        <p:spPr>
          <a:xfrm>
            <a:off x="312738" y="4936548"/>
            <a:ext cx="5153990" cy="810000"/>
          </a:xfrm>
        </p:spPr>
        <p:txBody>
          <a:bodyPr>
            <a:normAutofit/>
          </a:bodyPr>
          <a:lstStyle/>
          <a:p>
            <a:r>
              <a:rPr lang="en-US" sz="2400">
                <a:cs typeface="Plus Jakarta Sans"/>
              </a:rPr>
              <a:t>Seasonal screening resources</a:t>
            </a:r>
          </a:p>
        </p:txBody>
      </p:sp>
      <p:sp>
        <p:nvSpPr>
          <p:cNvPr id="7" name="Footer Placeholder 6">
            <a:extLst>
              <a:ext uri="{FF2B5EF4-FFF2-40B4-BE49-F238E27FC236}">
                <a16:creationId xmlns:a16="http://schemas.microsoft.com/office/drawing/2014/main" id="{654EB6E7-7B27-05E2-5378-AF3C4A57269D}"/>
              </a:ext>
            </a:extLst>
          </p:cNvPr>
          <p:cNvSpPr>
            <a:spLocks noGrp="1"/>
          </p:cNvSpPr>
          <p:nvPr>
            <p:ph type="ftr" sz="quarter" idx="11"/>
          </p:nvPr>
        </p:nvSpPr>
        <p:spPr>
          <a:xfrm>
            <a:off x="550164" y="6439710"/>
            <a:ext cx="5856986" cy="418289"/>
          </a:xfrm>
        </p:spPr>
        <p:txBody>
          <a:bodyPr/>
          <a:lstStyle/>
          <a:p>
            <a:r>
              <a:rPr lang="en-US" dirty="0">
                <a:solidFill>
                  <a:srgbClr val="FFFFFF"/>
                </a:solidFill>
              </a:rPr>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E47B3E94-36ED-462E-A83F-1931A34C5BC7}"/>
              </a:ext>
            </a:extLst>
          </p:cNvPr>
          <p:cNvSpPr>
            <a:spLocks noGrp="1"/>
          </p:cNvSpPr>
          <p:nvPr>
            <p:ph type="sldNum" sz="quarter" idx="12"/>
          </p:nvPr>
        </p:nvSpPr>
        <p:spPr/>
        <p:txBody>
          <a:bodyPr/>
          <a:lstStyle/>
          <a:p>
            <a:fld id="{27BB625B-AB5A-C845-B50B-ED205C3DDF7A}" type="slidenum">
              <a:rPr lang="en-US" noProof="0" smtClean="0"/>
              <a:pPr/>
              <a:t>56</a:t>
            </a:fld>
            <a:endParaRPr lang="en-US" noProof="0"/>
          </a:p>
        </p:txBody>
      </p:sp>
      <p:pic>
        <p:nvPicPr>
          <p:cNvPr id="15" name="Picture 14" descr="Home office">
            <a:extLst>
              <a:ext uri="{FF2B5EF4-FFF2-40B4-BE49-F238E27FC236}">
                <a16:creationId xmlns:a16="http://schemas.microsoft.com/office/drawing/2014/main" id="{5DC699A0-B934-BB64-00E3-EE7F728E9459}"/>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00B578B7-4B32-FC7E-95F5-AD3BF9FD2CBC}"/>
              </a:ext>
            </a:extLst>
          </p:cNvPr>
          <p:cNvPicPr>
            <a:picLocks noChangeAspect="1"/>
          </p:cNvPicPr>
          <p:nvPr/>
        </p:nvPicPr>
        <p:blipFill>
          <a:blip r:embed="rId4"/>
          <a:srcRect/>
          <a:stretch/>
        </p:blipFill>
        <p:spPr>
          <a:xfrm>
            <a:off x="7774213" y="3429000"/>
            <a:ext cx="1423219" cy="527050"/>
          </a:xfrm>
          <a:prstGeom prst="rect">
            <a:avLst/>
          </a:prstGeom>
        </p:spPr>
      </p:pic>
    </p:spTree>
    <p:extLst>
      <p:ext uri="{BB962C8B-B14F-4D97-AF65-F5344CB8AC3E}">
        <p14:creationId xmlns:p14="http://schemas.microsoft.com/office/powerpoint/2010/main" val="27120167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4A8D4-89DC-CF99-3F05-14A41BC2B2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8F1954-D1C9-26EB-8E2A-E7A0B9C717CA}"/>
              </a:ext>
            </a:extLst>
          </p:cNvPr>
          <p:cNvSpPr>
            <a:spLocks noGrp="1"/>
          </p:cNvSpPr>
          <p:nvPr>
            <p:ph type="title"/>
          </p:nvPr>
        </p:nvSpPr>
        <p:spPr>
          <a:xfrm>
            <a:off x="550162" y="1370208"/>
            <a:ext cx="10221915" cy="1371600"/>
          </a:xfrm>
        </p:spPr>
        <p:txBody>
          <a:bodyPr/>
          <a:lstStyle/>
          <a:p>
            <a:r>
              <a:rPr lang="en-US" b="1"/>
              <a:t>Treasure hunt: Seasonal Screening</a:t>
            </a:r>
          </a:p>
        </p:txBody>
      </p:sp>
      <p:sp>
        <p:nvSpPr>
          <p:cNvPr id="4" name="Text Placeholder 3">
            <a:extLst>
              <a:ext uri="{FF2B5EF4-FFF2-40B4-BE49-F238E27FC236}">
                <a16:creationId xmlns:a16="http://schemas.microsoft.com/office/drawing/2014/main" id="{D72322E6-48F0-D047-3C93-9525ADAA5ED6}"/>
              </a:ext>
            </a:extLst>
          </p:cNvPr>
          <p:cNvSpPr>
            <a:spLocks noGrp="1"/>
          </p:cNvSpPr>
          <p:nvPr>
            <p:ph type="body" sz="quarter" idx="45"/>
          </p:nvPr>
        </p:nvSpPr>
        <p:spPr>
          <a:xfrm>
            <a:off x="804747" y="3564816"/>
            <a:ext cx="1352287" cy="283464"/>
          </a:xfrm>
        </p:spPr>
        <p:txBody>
          <a:bodyPr/>
          <a:lstStyle/>
          <a:p>
            <a:r>
              <a:rPr lang="en-US" sz="2400"/>
              <a:t>Review</a:t>
            </a:r>
          </a:p>
        </p:txBody>
      </p:sp>
      <p:sp>
        <p:nvSpPr>
          <p:cNvPr id="5" name="Text Placeholder 4">
            <a:extLst>
              <a:ext uri="{FF2B5EF4-FFF2-40B4-BE49-F238E27FC236}">
                <a16:creationId xmlns:a16="http://schemas.microsoft.com/office/drawing/2014/main" id="{38C9653E-A8EE-01CC-63BF-6F275CB19C61}"/>
              </a:ext>
            </a:extLst>
          </p:cNvPr>
          <p:cNvSpPr>
            <a:spLocks noGrp="1"/>
          </p:cNvSpPr>
          <p:nvPr>
            <p:ph type="body" sz="quarter" idx="41"/>
          </p:nvPr>
        </p:nvSpPr>
        <p:spPr>
          <a:xfrm>
            <a:off x="804747" y="3979436"/>
            <a:ext cx="1757399" cy="1408860"/>
          </a:xfrm>
        </p:spPr>
        <p:txBody>
          <a:bodyPr vert="horz" lIns="0" tIns="0" rIns="0" bIns="0" rtlCol="0" anchor="t">
            <a:normAutofit/>
          </a:bodyPr>
          <a:lstStyle/>
          <a:p>
            <a:r>
              <a:rPr lang="en-US" sz="1600">
                <a:solidFill>
                  <a:srgbClr val="C1BFFF"/>
                </a:solidFill>
              </a:rPr>
              <a:t>Open and review the Navvy+ Screening &amp; Progress Monitoring: Assessment Matrix</a:t>
            </a:r>
          </a:p>
        </p:txBody>
      </p:sp>
      <p:sp>
        <p:nvSpPr>
          <p:cNvPr id="6" name="Text Placeholder 5">
            <a:extLst>
              <a:ext uri="{FF2B5EF4-FFF2-40B4-BE49-F238E27FC236}">
                <a16:creationId xmlns:a16="http://schemas.microsoft.com/office/drawing/2014/main" id="{B57327CA-6B13-14FB-0946-3D55954BF255}"/>
              </a:ext>
            </a:extLst>
          </p:cNvPr>
          <p:cNvSpPr>
            <a:spLocks noGrp="1"/>
          </p:cNvSpPr>
          <p:nvPr>
            <p:ph type="body" sz="quarter" idx="46"/>
          </p:nvPr>
        </p:nvSpPr>
        <p:spPr>
          <a:xfrm>
            <a:off x="3051631" y="3564816"/>
            <a:ext cx="1828594" cy="283464"/>
          </a:xfrm>
        </p:spPr>
        <p:txBody>
          <a:bodyPr/>
          <a:lstStyle/>
          <a:p>
            <a:pPr>
              <a:spcAft>
                <a:spcPts val="0"/>
              </a:spcAft>
            </a:pPr>
            <a:r>
              <a:rPr lang="en-US" sz="2400"/>
              <a:t>Examine</a:t>
            </a:r>
          </a:p>
        </p:txBody>
      </p:sp>
      <p:sp>
        <p:nvSpPr>
          <p:cNvPr id="7" name="Text Placeholder 6">
            <a:extLst>
              <a:ext uri="{FF2B5EF4-FFF2-40B4-BE49-F238E27FC236}">
                <a16:creationId xmlns:a16="http://schemas.microsoft.com/office/drawing/2014/main" id="{B3B0AA4B-2DB5-C79C-60B6-1DD3B9FB9D1B}"/>
              </a:ext>
            </a:extLst>
          </p:cNvPr>
          <p:cNvSpPr>
            <a:spLocks noGrp="1"/>
          </p:cNvSpPr>
          <p:nvPr>
            <p:ph type="body" sz="quarter" idx="42"/>
          </p:nvPr>
        </p:nvSpPr>
        <p:spPr>
          <a:xfrm>
            <a:off x="3051631" y="3979436"/>
            <a:ext cx="1763907" cy="1408860"/>
          </a:xfrm>
        </p:spPr>
        <p:txBody>
          <a:bodyPr vert="horz" lIns="0" tIns="0" rIns="0" bIns="0" rtlCol="0" anchor="t">
            <a:normAutofit/>
          </a:bodyPr>
          <a:lstStyle/>
          <a:p>
            <a:r>
              <a:rPr lang="en-US" sz="1600">
                <a:solidFill>
                  <a:srgbClr val="C1BFFF"/>
                </a:solidFill>
              </a:rPr>
              <a:t>Look through the Navvy+ Seasonal Screening &amp; Progress Monitoring Measures resource</a:t>
            </a:r>
            <a:endParaRPr lang="en-US" sz="1600" b="1">
              <a:solidFill>
                <a:srgbClr val="C1BFFF"/>
              </a:solidFill>
            </a:endParaRPr>
          </a:p>
        </p:txBody>
      </p:sp>
      <p:sp>
        <p:nvSpPr>
          <p:cNvPr id="8" name="Text Placeholder 7">
            <a:extLst>
              <a:ext uri="{FF2B5EF4-FFF2-40B4-BE49-F238E27FC236}">
                <a16:creationId xmlns:a16="http://schemas.microsoft.com/office/drawing/2014/main" id="{2E42DD2D-4F01-F3E9-F2AC-249853CDB55F}"/>
              </a:ext>
            </a:extLst>
          </p:cNvPr>
          <p:cNvSpPr>
            <a:spLocks noGrp="1"/>
          </p:cNvSpPr>
          <p:nvPr>
            <p:ph type="body" sz="quarter" idx="47"/>
          </p:nvPr>
        </p:nvSpPr>
        <p:spPr>
          <a:xfrm>
            <a:off x="5298515" y="3564816"/>
            <a:ext cx="1828594" cy="283464"/>
          </a:xfrm>
        </p:spPr>
        <p:txBody>
          <a:bodyPr vert="horz" lIns="0" tIns="0" rIns="0" bIns="0" rtlCol="0" anchor="t">
            <a:normAutofit/>
          </a:bodyPr>
          <a:lstStyle/>
          <a:p>
            <a:r>
              <a:rPr lang="en-US" sz="2400"/>
              <a:t>Note</a:t>
            </a:r>
          </a:p>
        </p:txBody>
      </p:sp>
      <p:sp>
        <p:nvSpPr>
          <p:cNvPr id="9" name="Text Placeholder 8">
            <a:extLst>
              <a:ext uri="{FF2B5EF4-FFF2-40B4-BE49-F238E27FC236}">
                <a16:creationId xmlns:a16="http://schemas.microsoft.com/office/drawing/2014/main" id="{405BE0AE-FAB3-AB40-F117-71F339829D9E}"/>
              </a:ext>
            </a:extLst>
          </p:cNvPr>
          <p:cNvSpPr>
            <a:spLocks noGrp="1"/>
          </p:cNvSpPr>
          <p:nvPr>
            <p:ph type="body" sz="quarter" idx="43"/>
          </p:nvPr>
        </p:nvSpPr>
        <p:spPr>
          <a:xfrm>
            <a:off x="5298516" y="3979436"/>
            <a:ext cx="1600200" cy="1408859"/>
          </a:xfrm>
        </p:spPr>
        <p:txBody>
          <a:bodyPr vert="horz" lIns="0" tIns="0" rIns="0" bIns="0" rtlCol="0" anchor="t">
            <a:noAutofit/>
          </a:bodyPr>
          <a:lstStyle/>
          <a:p>
            <a:r>
              <a:rPr lang="en-US" sz="1600">
                <a:solidFill>
                  <a:srgbClr val="C1BFFF"/>
                </a:solidFill>
              </a:rPr>
              <a:t>Note which measures apply to your setting</a:t>
            </a:r>
            <a:endParaRPr lang="en-US" sz="1600">
              <a:solidFill>
                <a:srgbClr val="C1BFFF"/>
              </a:solidFill>
              <a:cs typeface="Plus Jakarta Sans"/>
            </a:endParaRPr>
          </a:p>
        </p:txBody>
      </p:sp>
      <p:sp>
        <p:nvSpPr>
          <p:cNvPr id="14" name="Footer Placeholder 13">
            <a:extLst>
              <a:ext uri="{FF2B5EF4-FFF2-40B4-BE49-F238E27FC236}">
                <a16:creationId xmlns:a16="http://schemas.microsoft.com/office/drawing/2014/main" id="{FDDBF6D8-5B69-0BB4-EE00-E087EC52C3E2}"/>
              </a:ext>
            </a:extLst>
          </p:cNvPr>
          <p:cNvSpPr>
            <a:spLocks noGrp="1"/>
          </p:cNvSpPr>
          <p:nvPr>
            <p:ph type="ftr" sz="quarter" idx="11"/>
          </p:nvPr>
        </p:nvSpPr>
        <p:spPr>
          <a:xfrm>
            <a:off x="550164" y="6439710"/>
            <a:ext cx="5768086" cy="418289"/>
          </a:xfrm>
        </p:spPr>
        <p:txBody>
          <a:bodyPr/>
          <a:lstStyle/>
          <a:p>
            <a:r>
              <a:rPr lang="en-US" dirty="0"/>
              <a:t>Copyright 2026 Pearson. All rights reserved. Materials for use by DoWEA during the 2026-2027 school year.</a:t>
            </a:r>
          </a:p>
        </p:txBody>
      </p:sp>
      <p:sp>
        <p:nvSpPr>
          <p:cNvPr id="15" name="Slide Number Placeholder 14">
            <a:extLst>
              <a:ext uri="{FF2B5EF4-FFF2-40B4-BE49-F238E27FC236}">
                <a16:creationId xmlns:a16="http://schemas.microsoft.com/office/drawing/2014/main" id="{544B9406-4C46-9BBD-39F7-B7CBD5DF05F3}"/>
              </a:ext>
            </a:extLst>
          </p:cNvPr>
          <p:cNvSpPr>
            <a:spLocks noGrp="1"/>
          </p:cNvSpPr>
          <p:nvPr>
            <p:ph type="sldNum" sz="quarter" idx="12"/>
          </p:nvPr>
        </p:nvSpPr>
        <p:spPr/>
        <p:txBody>
          <a:bodyPr/>
          <a:lstStyle/>
          <a:p>
            <a:fld id="{27BB625B-AB5A-C845-B50B-ED205C3DDF7A}" type="slidenum">
              <a:rPr lang="en-US" noProof="0" smtClean="0"/>
              <a:pPr/>
              <a:t>57</a:t>
            </a:fld>
            <a:endParaRPr lang="en-US" noProof="0"/>
          </a:p>
        </p:txBody>
      </p:sp>
      <p:sp>
        <p:nvSpPr>
          <p:cNvPr id="19" name="Rectangle: Rounded Corners 18">
            <a:extLst>
              <a:ext uri="{FF2B5EF4-FFF2-40B4-BE49-F238E27FC236}">
                <a16:creationId xmlns:a16="http://schemas.microsoft.com/office/drawing/2014/main" id="{0469424D-7150-FEEB-BF0E-6770A409AFF1}"/>
              </a:ext>
            </a:extLst>
          </p:cNvPr>
          <p:cNvSpPr/>
          <p:nvPr/>
        </p:nvSpPr>
        <p:spPr>
          <a:xfrm>
            <a:off x="9629855" y="4078931"/>
            <a:ext cx="1926336" cy="1061331"/>
          </a:xfrm>
          <a:prstGeom prst="roundRect">
            <a:avLst/>
          </a:prstGeom>
          <a:solidFill>
            <a:srgbClr val="FFFFFF"/>
          </a:solidFill>
          <a:ln w="19050">
            <a:solidFill>
              <a:srgbClr val="C1BFF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800">
                <a:solidFill>
                  <a:schemeClr val="bg2"/>
                </a:solidFill>
                <a:latin typeface="Open Sans SemiBold"/>
                <a:ea typeface="Open Sans SemiBold"/>
                <a:cs typeface="Open Sans SemiBold"/>
              </a:rPr>
              <a:t>5:00</a:t>
            </a:r>
            <a:endParaRPr lang="en-US" sz="4800">
              <a:solidFill>
                <a:schemeClr val="bg2"/>
              </a:solidFill>
              <a:latin typeface="Open Sans SemiBold" pitchFamily="2" charset="0"/>
              <a:ea typeface="Open Sans SemiBold" pitchFamily="2" charset="0"/>
              <a:cs typeface="Open Sans SemiBold" pitchFamily="2" charset="0"/>
            </a:endParaRPr>
          </a:p>
        </p:txBody>
      </p:sp>
      <p:sp>
        <p:nvSpPr>
          <p:cNvPr id="10" name="Text Placeholder 7">
            <a:extLst>
              <a:ext uri="{FF2B5EF4-FFF2-40B4-BE49-F238E27FC236}">
                <a16:creationId xmlns:a16="http://schemas.microsoft.com/office/drawing/2014/main" id="{6F0EACF3-C2F7-DB45-926F-3DE5ED036493}"/>
              </a:ext>
            </a:extLst>
          </p:cNvPr>
          <p:cNvSpPr txBox="1">
            <a:spLocks/>
          </p:cNvSpPr>
          <p:nvPr/>
        </p:nvSpPr>
        <p:spPr bwMode="white">
          <a:xfrm>
            <a:off x="7540170" y="3564816"/>
            <a:ext cx="1600199" cy="283464"/>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400"/>
              <a:t>Open</a:t>
            </a:r>
          </a:p>
        </p:txBody>
      </p:sp>
      <p:sp>
        <p:nvSpPr>
          <p:cNvPr id="11" name="Text Placeholder 8">
            <a:extLst>
              <a:ext uri="{FF2B5EF4-FFF2-40B4-BE49-F238E27FC236}">
                <a16:creationId xmlns:a16="http://schemas.microsoft.com/office/drawing/2014/main" id="{B346E071-51B8-123A-6F40-3E98B73F0BD8}"/>
              </a:ext>
            </a:extLst>
          </p:cNvPr>
          <p:cNvSpPr txBox="1">
            <a:spLocks/>
          </p:cNvSpPr>
          <p:nvPr/>
        </p:nvSpPr>
        <p:spPr bwMode="white">
          <a:xfrm>
            <a:off x="7540171" y="3979436"/>
            <a:ext cx="1600200" cy="1408860"/>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1600">
                <a:solidFill>
                  <a:srgbClr val="C1BFFF"/>
                </a:solidFill>
              </a:rPr>
              <a:t>Open the Administration and Scoring Guide and browse</a:t>
            </a:r>
            <a:endParaRPr lang="en-US"/>
          </a:p>
        </p:txBody>
      </p:sp>
      <p:sp>
        <p:nvSpPr>
          <p:cNvPr id="18" name="Text Placeholder 17">
            <a:extLst>
              <a:ext uri="{FF2B5EF4-FFF2-40B4-BE49-F238E27FC236}">
                <a16:creationId xmlns:a16="http://schemas.microsoft.com/office/drawing/2014/main" id="{F041A683-2763-62C4-F6E8-E1C1FD71AF43}"/>
              </a:ext>
            </a:extLst>
          </p:cNvPr>
          <p:cNvSpPr>
            <a:spLocks noGrp="1"/>
          </p:cNvSpPr>
          <p:nvPr>
            <p:ph type="body" sz="quarter" idx="27"/>
          </p:nvPr>
        </p:nvSpPr>
        <p:spPr/>
        <p:txBody>
          <a:bodyPr/>
          <a:lstStyle/>
          <a:p>
            <a:r>
              <a:rPr lang="en-US"/>
              <a:t>Seasonal screening overview</a:t>
            </a:r>
          </a:p>
        </p:txBody>
      </p:sp>
    </p:spTree>
    <p:extLst>
      <p:ext uri="{BB962C8B-B14F-4D97-AF65-F5344CB8AC3E}">
        <p14:creationId xmlns:p14="http://schemas.microsoft.com/office/powerpoint/2010/main" val="1415364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203E6-7BCE-EDFF-A92A-A734602365A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1C27BC0-BDE2-024F-14D9-9AD11577229C}"/>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58</a:t>
            </a:fld>
            <a:endParaRPr lang="en-US" noProof="0"/>
          </a:p>
        </p:txBody>
      </p:sp>
      <p:pic>
        <p:nvPicPr>
          <p:cNvPr id="3" name="Picture 2" descr="Person in a treehouse looking into binoculars">
            <a:extLst>
              <a:ext uri="{FF2B5EF4-FFF2-40B4-BE49-F238E27FC236}">
                <a16:creationId xmlns:a16="http://schemas.microsoft.com/office/drawing/2014/main" id="{538B7912-44DF-E28D-F771-EC2FB284B023}"/>
              </a:ext>
            </a:extLst>
          </p:cNvPr>
          <p:cNvPicPr>
            <a:picLocks noChangeAspect="1"/>
          </p:cNvPicPr>
          <p:nvPr/>
        </p:nvPicPr>
        <p:blipFill>
          <a:blip r:embed="rId3"/>
          <a:srcRect t="7802" b="7802"/>
          <a:stretch/>
        </p:blipFill>
        <p:spPr>
          <a:xfrm>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65FC9EFE-F0F6-C483-C500-D89FDCF94155}"/>
              </a:ext>
            </a:extLst>
          </p:cNvPr>
          <p:cNvSpPr>
            <a:spLocks noGrp="1"/>
          </p:cNvSpPr>
          <p:nvPr>
            <p:ph type="ctrTitle"/>
          </p:nvPr>
        </p:nvSpPr>
        <p:spPr>
          <a:xfrm>
            <a:off x="144101" y="2158716"/>
            <a:ext cx="4653190"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Seasonal Screening</a:t>
            </a:r>
            <a:br>
              <a:rPr lang="en-US" sz="5400">
                <a:solidFill>
                  <a:schemeClr val="bg1"/>
                </a:solidFill>
                <a:effectLst>
                  <a:outerShdw blurRad="50800" dist="38100" dir="2700000" algn="tl" rotWithShape="0">
                    <a:prstClr val="black">
                      <a:alpha val="40000"/>
                    </a:prstClr>
                  </a:outerShdw>
                </a:effectLst>
              </a:rPr>
            </a:br>
            <a:r>
              <a:rPr lang="en-US" sz="5400">
                <a:solidFill>
                  <a:schemeClr val="bg1"/>
                </a:solidFill>
                <a:effectLst>
                  <a:outerShdw blurRad="50800" dist="38100" dir="2700000" algn="tl" rotWithShape="0">
                    <a:prstClr val="black">
                      <a:alpha val="40000"/>
                    </a:prstClr>
                  </a:outerShdw>
                </a:effectLst>
              </a:rPr>
              <a:t>Using the measures</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719224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981DF9-A101-CBE1-E3AA-B49CF8BF7BF8}"/>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7FF23FF7-3542-CA90-3FA2-BAC120FFCB0D}"/>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1BA62540-8B4A-BABB-4154-268073F7E494}"/>
              </a:ext>
            </a:extLst>
          </p:cNvPr>
          <p:cNvSpPr>
            <a:spLocks noGrp="1"/>
          </p:cNvSpPr>
          <p:nvPr>
            <p:ph type="body" sz="quarter" idx="28"/>
          </p:nvPr>
        </p:nvSpPr>
        <p:spPr/>
        <p:txBody>
          <a:bodyPr/>
          <a:lstStyle/>
          <a:p>
            <a:r>
              <a:rPr lang="en-US"/>
              <a:t>Facilitated Measure</a:t>
            </a:r>
          </a:p>
        </p:txBody>
      </p:sp>
      <p:sp>
        <p:nvSpPr>
          <p:cNvPr id="5" name="Footer Placeholder 4">
            <a:extLst>
              <a:ext uri="{FF2B5EF4-FFF2-40B4-BE49-F238E27FC236}">
                <a16:creationId xmlns:a16="http://schemas.microsoft.com/office/drawing/2014/main" id="{CDB1B5DB-5761-8DA6-44B0-C985693C04FA}"/>
              </a:ext>
            </a:extLst>
          </p:cNvPr>
          <p:cNvSpPr>
            <a:spLocks noGrp="1"/>
          </p:cNvSpPr>
          <p:nvPr>
            <p:ph type="ftr" sz="quarter" idx="11"/>
          </p:nvPr>
        </p:nvSpPr>
        <p:spPr>
          <a:xfrm>
            <a:off x="550164" y="6439710"/>
            <a:ext cx="5310886" cy="418289"/>
          </a:xfrm>
        </p:spPr>
        <p:txBody>
          <a:bodyPr/>
          <a:lstStyle/>
          <a:p>
            <a:r>
              <a:rPr lang="en-US" dirty="0"/>
              <a:t>Copyright 2026 Pearson. All rights reserved. Materials for use by DoWEA during the 2026-2027 school year.</a:t>
            </a:r>
          </a:p>
        </p:txBody>
      </p:sp>
      <p:sp>
        <p:nvSpPr>
          <p:cNvPr id="6" name="Slide Number Placeholder 5">
            <a:extLst>
              <a:ext uri="{FF2B5EF4-FFF2-40B4-BE49-F238E27FC236}">
                <a16:creationId xmlns:a16="http://schemas.microsoft.com/office/drawing/2014/main" id="{33AAD855-1483-00EE-B1FC-2E4EBD848B30}"/>
              </a:ext>
            </a:extLst>
          </p:cNvPr>
          <p:cNvSpPr>
            <a:spLocks noGrp="1"/>
          </p:cNvSpPr>
          <p:nvPr>
            <p:ph type="sldNum" sz="quarter" idx="12"/>
          </p:nvPr>
        </p:nvSpPr>
        <p:spPr/>
        <p:txBody>
          <a:bodyPr/>
          <a:lstStyle/>
          <a:p>
            <a:fld id="{27BB625B-AB5A-C845-B50B-ED205C3DDF7A}" type="slidenum">
              <a:rPr lang="en-US" noProof="0" smtClean="0"/>
              <a:pPr/>
              <a:t>59</a:t>
            </a:fld>
            <a:endParaRPr lang="en-US" noProof="0"/>
          </a:p>
        </p:txBody>
      </p:sp>
    </p:spTree>
    <p:extLst>
      <p:ext uri="{BB962C8B-B14F-4D97-AF65-F5344CB8AC3E}">
        <p14:creationId xmlns:p14="http://schemas.microsoft.com/office/powerpoint/2010/main" val="3550027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A7F034-91D5-1DA9-14E0-86A64A3A5BC5}"/>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D4763199-9CEE-39F2-C53A-DB162EFEF6E3}"/>
              </a:ext>
            </a:extLst>
          </p:cNvPr>
          <p:cNvSpPr>
            <a:spLocks noGrp="1"/>
          </p:cNvSpPr>
          <p:nvPr>
            <p:ph type="title"/>
          </p:nvPr>
        </p:nvSpPr>
        <p:spPr/>
        <p:txBody>
          <a:bodyPr/>
          <a:lstStyle/>
          <a:p>
            <a:r>
              <a:rPr lang="en-US"/>
              <a:t>Facilitated delivery: Oral Reading Fluency (ORF)</a:t>
            </a:r>
          </a:p>
        </p:txBody>
      </p:sp>
      <p:sp>
        <p:nvSpPr>
          <p:cNvPr id="4" name="Footer Placeholder 3">
            <a:extLst>
              <a:ext uri="{FF2B5EF4-FFF2-40B4-BE49-F238E27FC236}">
                <a16:creationId xmlns:a16="http://schemas.microsoft.com/office/drawing/2014/main" id="{0C143C98-362F-4E0A-FE2F-2B2475E9EB12}"/>
              </a:ext>
            </a:extLst>
          </p:cNvPr>
          <p:cNvSpPr>
            <a:spLocks noGrp="1"/>
          </p:cNvSpPr>
          <p:nvPr>
            <p:ph type="ftr" sz="quarter" idx="11"/>
          </p:nvPr>
        </p:nvSpPr>
        <p:spPr>
          <a:xfrm>
            <a:off x="550164" y="6439710"/>
            <a:ext cx="58442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A329E419-0BC8-4E24-DF67-8389D4EF22DB}"/>
              </a:ext>
            </a:extLst>
          </p:cNvPr>
          <p:cNvSpPr>
            <a:spLocks noGrp="1"/>
          </p:cNvSpPr>
          <p:nvPr>
            <p:ph type="sldNum" sz="quarter" idx="12"/>
          </p:nvPr>
        </p:nvSpPr>
        <p:spPr/>
        <p:txBody>
          <a:bodyPr/>
          <a:lstStyle/>
          <a:p>
            <a:fld id="{27BB625B-AB5A-C845-B50B-ED205C3DDF7A}" type="slidenum">
              <a:rPr lang="en-US" noProof="0" smtClean="0"/>
              <a:t>60</a:t>
            </a:fld>
            <a:endParaRPr lang="en-US" noProof="0"/>
          </a:p>
        </p:txBody>
      </p:sp>
      <p:pic>
        <p:nvPicPr>
          <p:cNvPr id="7" name="Picture 6">
            <a:extLst>
              <a:ext uri="{FF2B5EF4-FFF2-40B4-BE49-F238E27FC236}">
                <a16:creationId xmlns:a16="http://schemas.microsoft.com/office/drawing/2014/main" id="{D03E9D27-9D35-43BE-3026-F67EE1B37F3B}"/>
              </a:ext>
            </a:extLst>
          </p:cNvPr>
          <p:cNvPicPr>
            <a:picLocks noChangeAspect="1"/>
          </p:cNvPicPr>
          <p:nvPr/>
        </p:nvPicPr>
        <p:blipFill>
          <a:blip r:embed="rId3"/>
          <a:srcRect l="18115"/>
          <a:stretch>
            <a:fillRect/>
          </a:stretch>
        </p:blipFill>
        <p:spPr>
          <a:xfrm>
            <a:off x="1255712" y="1916522"/>
            <a:ext cx="9680576" cy="3467584"/>
          </a:xfrm>
          <a:prstGeom prst="roundRect">
            <a:avLst>
              <a:gd name="adj" fmla="val 6635"/>
            </a:avLst>
          </a:prstGeom>
          <a:ln>
            <a:solidFill>
              <a:srgbClr val="0D004D"/>
            </a:solidFill>
          </a:ln>
        </p:spPr>
      </p:pic>
      <p:pic>
        <p:nvPicPr>
          <p:cNvPr id="9" name="Picture 8">
            <a:extLst>
              <a:ext uri="{FF2B5EF4-FFF2-40B4-BE49-F238E27FC236}">
                <a16:creationId xmlns:a16="http://schemas.microsoft.com/office/drawing/2014/main" id="{A5434545-CFA4-38DF-0338-7B90F22F43B2}"/>
              </a:ext>
            </a:extLst>
          </p:cNvPr>
          <p:cNvPicPr>
            <a:picLocks noChangeAspect="1"/>
          </p:cNvPicPr>
          <p:nvPr/>
        </p:nvPicPr>
        <p:blipFill>
          <a:blip r:embed="rId4"/>
          <a:stretch>
            <a:fillRect/>
          </a:stretch>
        </p:blipFill>
        <p:spPr>
          <a:xfrm>
            <a:off x="1516283" y="1434137"/>
            <a:ext cx="9159433" cy="4863521"/>
          </a:xfrm>
          <a:prstGeom prst="roundRect">
            <a:avLst>
              <a:gd name="adj" fmla="val 5018"/>
            </a:avLst>
          </a:prstGeom>
          <a:ln>
            <a:solidFill>
              <a:srgbClr val="0D004D"/>
            </a:solidFill>
          </a:ln>
        </p:spPr>
      </p:pic>
    </p:spTree>
    <p:extLst>
      <p:ext uri="{BB962C8B-B14F-4D97-AF65-F5344CB8AC3E}">
        <p14:creationId xmlns:p14="http://schemas.microsoft.com/office/powerpoint/2010/main" val="125490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5503D7-98E7-6D34-F008-97DAEC93204F}"/>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5B1139CA-0954-279A-BD25-4384FD986657}"/>
              </a:ext>
            </a:extLst>
          </p:cNvPr>
          <p:cNvSpPr>
            <a:spLocks noGrp="1"/>
          </p:cNvSpPr>
          <p:nvPr>
            <p:ph type="title"/>
          </p:nvPr>
        </p:nvSpPr>
        <p:spPr/>
        <p:txBody>
          <a:bodyPr/>
          <a:lstStyle/>
          <a:p>
            <a:r>
              <a:rPr lang="en-US"/>
              <a:t>Scoring guidelines</a:t>
            </a:r>
          </a:p>
        </p:txBody>
      </p:sp>
      <p:sp>
        <p:nvSpPr>
          <p:cNvPr id="4" name="Footer Placeholder 3">
            <a:extLst>
              <a:ext uri="{FF2B5EF4-FFF2-40B4-BE49-F238E27FC236}">
                <a16:creationId xmlns:a16="http://schemas.microsoft.com/office/drawing/2014/main" id="{935A9C1B-F730-C2D7-664E-25D68C298630}"/>
              </a:ext>
            </a:extLst>
          </p:cNvPr>
          <p:cNvSpPr>
            <a:spLocks noGrp="1"/>
          </p:cNvSpPr>
          <p:nvPr>
            <p:ph type="ftr" sz="quarter" idx="11"/>
          </p:nvPr>
        </p:nvSpPr>
        <p:spPr>
          <a:xfrm>
            <a:off x="550164" y="6439710"/>
            <a:ext cx="55458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8192AD9E-F181-61FC-B789-357C57A249B6}"/>
              </a:ext>
            </a:extLst>
          </p:cNvPr>
          <p:cNvSpPr>
            <a:spLocks noGrp="1"/>
          </p:cNvSpPr>
          <p:nvPr>
            <p:ph type="sldNum" sz="quarter" idx="12"/>
          </p:nvPr>
        </p:nvSpPr>
        <p:spPr/>
        <p:txBody>
          <a:bodyPr/>
          <a:lstStyle/>
          <a:p>
            <a:fld id="{27BB625B-AB5A-C845-B50B-ED205C3DDF7A}" type="slidenum">
              <a:rPr lang="en-US" noProof="0" smtClean="0"/>
              <a:t>61</a:t>
            </a:fld>
            <a:endParaRPr lang="en-US" noProof="0"/>
          </a:p>
        </p:txBody>
      </p:sp>
      <p:pic>
        <p:nvPicPr>
          <p:cNvPr id="6" name="Picture 5">
            <a:extLst>
              <a:ext uri="{FF2B5EF4-FFF2-40B4-BE49-F238E27FC236}">
                <a16:creationId xmlns:a16="http://schemas.microsoft.com/office/drawing/2014/main" id="{0E55967E-7E31-006B-8E6F-CC95DCF76C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92171" y="1371600"/>
            <a:ext cx="5836707" cy="2137010"/>
          </a:xfrm>
          <a:prstGeom prst="roundRect">
            <a:avLst/>
          </a:prstGeom>
          <a:ln>
            <a:solidFill>
              <a:srgbClr val="0D004D"/>
            </a:solidFill>
          </a:ln>
        </p:spPr>
      </p:pic>
      <p:sp>
        <p:nvSpPr>
          <p:cNvPr id="7" name="TextBox 6">
            <a:extLst>
              <a:ext uri="{FF2B5EF4-FFF2-40B4-BE49-F238E27FC236}">
                <a16:creationId xmlns:a16="http://schemas.microsoft.com/office/drawing/2014/main" id="{4E96CD83-D22A-C223-8092-5BE53CF58B07}"/>
              </a:ext>
            </a:extLst>
          </p:cNvPr>
          <p:cNvSpPr txBox="1"/>
          <p:nvPr/>
        </p:nvSpPr>
        <p:spPr>
          <a:xfrm>
            <a:off x="698662" y="1623388"/>
            <a:ext cx="3061680" cy="1231106"/>
          </a:xfrm>
          <a:prstGeom prst="rect">
            <a:avLst/>
          </a:prstGeom>
          <a:noFill/>
        </p:spPr>
        <p:txBody>
          <a:bodyPr wrap="square" lIns="0" tIns="0" rIns="0" bIns="0" rtlCol="0">
            <a:spAutoFit/>
          </a:bodyPr>
          <a:lstStyle/>
          <a:p>
            <a:pPr algn="l"/>
            <a:r>
              <a:rPr lang="en-US" sz="2000">
                <a:solidFill>
                  <a:schemeClr val="tx2"/>
                </a:solidFill>
              </a:rPr>
              <a:t>If the student makes an error:</a:t>
            </a:r>
          </a:p>
          <a:p>
            <a:pPr marL="342900" indent="-342900" algn="l">
              <a:buFont typeface="Arial" panose="020B0604020202020204" pitchFamily="34" charset="0"/>
              <a:buChar char="•"/>
            </a:pPr>
            <a:r>
              <a:rPr lang="en-US" sz="2000">
                <a:solidFill>
                  <a:schemeClr val="tx2"/>
                </a:solidFill>
              </a:rPr>
              <a:t>Click on the word and select the error type</a:t>
            </a:r>
          </a:p>
        </p:txBody>
      </p:sp>
      <p:pic>
        <p:nvPicPr>
          <p:cNvPr id="8" name="Picture 7">
            <a:extLst>
              <a:ext uri="{FF2B5EF4-FFF2-40B4-BE49-F238E27FC236}">
                <a16:creationId xmlns:a16="http://schemas.microsoft.com/office/drawing/2014/main" id="{6835006C-8657-1086-BBB3-A0FF4F27259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8662" y="4132416"/>
            <a:ext cx="10413886" cy="1249666"/>
          </a:xfrm>
          <a:prstGeom prst="roundRect">
            <a:avLst/>
          </a:prstGeom>
          <a:ln>
            <a:solidFill>
              <a:srgbClr val="0D004D"/>
            </a:solidFill>
          </a:ln>
        </p:spPr>
      </p:pic>
      <p:cxnSp>
        <p:nvCxnSpPr>
          <p:cNvPr id="10" name="Straight Arrow Connector 9">
            <a:extLst>
              <a:ext uri="{FF2B5EF4-FFF2-40B4-BE49-F238E27FC236}">
                <a16:creationId xmlns:a16="http://schemas.microsoft.com/office/drawing/2014/main" id="{849BE750-1236-6ABC-AA4B-477CC3004C83}"/>
              </a:ext>
            </a:extLst>
          </p:cNvPr>
          <p:cNvCxnSpPr>
            <a:cxnSpLocks/>
          </p:cNvCxnSpPr>
          <p:nvPr/>
        </p:nvCxnSpPr>
        <p:spPr>
          <a:xfrm>
            <a:off x="3595955" y="2710655"/>
            <a:ext cx="1849348" cy="0"/>
          </a:xfrm>
          <a:prstGeom prst="straightConnector1">
            <a:avLst/>
          </a:prstGeom>
          <a:ln w="38100">
            <a:solidFill>
              <a:schemeClr val="tx2"/>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2988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48F259-CA61-4295-9585-6B8AD5D82B5D}"/>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2854F114-A1DD-6C18-F50D-E22C7B9FCABF}"/>
              </a:ext>
            </a:extLst>
          </p:cNvPr>
          <p:cNvSpPr>
            <a:spLocks noGrp="1"/>
          </p:cNvSpPr>
          <p:nvPr>
            <p:ph type="title"/>
          </p:nvPr>
        </p:nvSpPr>
        <p:spPr/>
        <p:txBody>
          <a:bodyPr/>
          <a:lstStyle/>
          <a:p>
            <a:endParaRPr lang="en-US"/>
          </a:p>
        </p:txBody>
      </p:sp>
      <p:sp>
        <p:nvSpPr>
          <p:cNvPr id="4" name="Text Placeholder 3">
            <a:extLst>
              <a:ext uri="{FF2B5EF4-FFF2-40B4-BE49-F238E27FC236}">
                <a16:creationId xmlns:a16="http://schemas.microsoft.com/office/drawing/2014/main" id="{FA2F77FC-2B5C-0325-F77B-B46F3CC8E651}"/>
              </a:ext>
            </a:extLst>
          </p:cNvPr>
          <p:cNvSpPr>
            <a:spLocks noGrp="1"/>
          </p:cNvSpPr>
          <p:nvPr>
            <p:ph type="body" sz="quarter" idx="28"/>
          </p:nvPr>
        </p:nvSpPr>
        <p:spPr/>
        <p:txBody>
          <a:bodyPr/>
          <a:lstStyle/>
          <a:p>
            <a:r>
              <a:rPr lang="en-US"/>
              <a:t>Online Measure</a:t>
            </a:r>
          </a:p>
        </p:txBody>
      </p:sp>
      <p:sp>
        <p:nvSpPr>
          <p:cNvPr id="5" name="Footer Placeholder 4">
            <a:extLst>
              <a:ext uri="{FF2B5EF4-FFF2-40B4-BE49-F238E27FC236}">
                <a16:creationId xmlns:a16="http://schemas.microsoft.com/office/drawing/2014/main" id="{5380C975-DD04-C277-789D-BD4B8818CC71}"/>
              </a:ext>
            </a:extLst>
          </p:cNvPr>
          <p:cNvSpPr>
            <a:spLocks noGrp="1"/>
          </p:cNvSpPr>
          <p:nvPr>
            <p:ph type="ftr" sz="quarter" idx="11"/>
          </p:nvPr>
        </p:nvSpPr>
        <p:spPr>
          <a:xfrm>
            <a:off x="550164" y="6439710"/>
            <a:ext cx="5361686" cy="418289"/>
          </a:xfrm>
        </p:spPr>
        <p:txBody>
          <a:bodyPr/>
          <a:lstStyle/>
          <a:p>
            <a:r>
              <a:rPr lang="en-US" dirty="0"/>
              <a:t>Copyright 2026 Pearson. All rights reserved. Materials for use by DoWEA during the 2026-2027 school year.</a:t>
            </a:r>
          </a:p>
        </p:txBody>
      </p:sp>
      <p:sp>
        <p:nvSpPr>
          <p:cNvPr id="6" name="Slide Number Placeholder 5">
            <a:extLst>
              <a:ext uri="{FF2B5EF4-FFF2-40B4-BE49-F238E27FC236}">
                <a16:creationId xmlns:a16="http://schemas.microsoft.com/office/drawing/2014/main" id="{BF56E23A-20B3-1B32-3BAC-B39A71E581C5}"/>
              </a:ext>
            </a:extLst>
          </p:cNvPr>
          <p:cNvSpPr>
            <a:spLocks noGrp="1"/>
          </p:cNvSpPr>
          <p:nvPr>
            <p:ph type="sldNum" sz="quarter" idx="12"/>
          </p:nvPr>
        </p:nvSpPr>
        <p:spPr/>
        <p:txBody>
          <a:bodyPr/>
          <a:lstStyle/>
          <a:p>
            <a:fld id="{27BB625B-AB5A-C845-B50B-ED205C3DDF7A}" type="slidenum">
              <a:rPr lang="en-US" noProof="0" smtClean="0"/>
              <a:pPr/>
              <a:t>62</a:t>
            </a:fld>
            <a:endParaRPr lang="en-US" noProof="0"/>
          </a:p>
        </p:txBody>
      </p:sp>
    </p:spTree>
    <p:extLst>
      <p:ext uri="{BB962C8B-B14F-4D97-AF65-F5344CB8AC3E}">
        <p14:creationId xmlns:p14="http://schemas.microsoft.com/office/powerpoint/2010/main" val="18522818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CB5620-7847-5BAE-6286-FA4E8233A27B}"/>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38F8624C-D274-DDE9-100B-A5C91F5A9474}"/>
              </a:ext>
            </a:extLst>
          </p:cNvPr>
          <p:cNvSpPr>
            <a:spLocks noGrp="1"/>
          </p:cNvSpPr>
          <p:nvPr>
            <p:ph type="title"/>
          </p:nvPr>
        </p:nvSpPr>
        <p:spPr/>
        <p:txBody>
          <a:bodyPr/>
          <a:lstStyle/>
          <a:p>
            <a:r>
              <a:rPr lang="en-US"/>
              <a:t>Assigning an Online Measure</a:t>
            </a:r>
          </a:p>
        </p:txBody>
      </p:sp>
      <p:sp>
        <p:nvSpPr>
          <p:cNvPr id="4" name="Footer Placeholder 3">
            <a:extLst>
              <a:ext uri="{FF2B5EF4-FFF2-40B4-BE49-F238E27FC236}">
                <a16:creationId xmlns:a16="http://schemas.microsoft.com/office/drawing/2014/main" id="{E52BE4DC-BF18-15B4-8CC8-A5543A64158A}"/>
              </a:ext>
            </a:extLst>
          </p:cNvPr>
          <p:cNvSpPr>
            <a:spLocks noGrp="1"/>
          </p:cNvSpPr>
          <p:nvPr>
            <p:ph type="ftr" sz="quarter" idx="11"/>
          </p:nvPr>
        </p:nvSpPr>
        <p:spPr>
          <a:xfrm>
            <a:off x="550164" y="6439710"/>
            <a:ext cx="54696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7006201E-4A0C-78FE-BCC3-BB8AE14D1516}"/>
              </a:ext>
            </a:extLst>
          </p:cNvPr>
          <p:cNvSpPr>
            <a:spLocks noGrp="1"/>
          </p:cNvSpPr>
          <p:nvPr>
            <p:ph type="sldNum" sz="quarter" idx="12"/>
          </p:nvPr>
        </p:nvSpPr>
        <p:spPr/>
        <p:txBody>
          <a:bodyPr/>
          <a:lstStyle/>
          <a:p>
            <a:fld id="{27BB625B-AB5A-C845-B50B-ED205C3DDF7A}" type="slidenum">
              <a:rPr lang="en-US" noProof="0" smtClean="0"/>
              <a:t>63</a:t>
            </a:fld>
            <a:endParaRPr lang="en-US" noProof="0"/>
          </a:p>
        </p:txBody>
      </p:sp>
      <p:pic>
        <p:nvPicPr>
          <p:cNvPr id="7" name="Picture 6">
            <a:extLst>
              <a:ext uri="{FF2B5EF4-FFF2-40B4-BE49-F238E27FC236}">
                <a16:creationId xmlns:a16="http://schemas.microsoft.com/office/drawing/2014/main" id="{636F0FFB-6B67-E58D-7584-74697051B6AC}"/>
              </a:ext>
            </a:extLst>
          </p:cNvPr>
          <p:cNvPicPr>
            <a:picLocks noChangeAspect="1"/>
          </p:cNvPicPr>
          <p:nvPr/>
        </p:nvPicPr>
        <p:blipFill>
          <a:blip r:embed="rId3"/>
          <a:stretch>
            <a:fillRect/>
          </a:stretch>
        </p:blipFill>
        <p:spPr>
          <a:xfrm>
            <a:off x="1462555" y="1063202"/>
            <a:ext cx="9266889" cy="5376508"/>
          </a:xfrm>
          <a:prstGeom prst="roundRect">
            <a:avLst>
              <a:gd name="adj" fmla="val 9951"/>
            </a:avLst>
          </a:prstGeom>
          <a:ln>
            <a:solidFill>
              <a:srgbClr val="0D004D"/>
            </a:solidFill>
          </a:ln>
        </p:spPr>
      </p:pic>
      <p:sp>
        <p:nvSpPr>
          <p:cNvPr id="8" name="Oval 7">
            <a:extLst>
              <a:ext uri="{FF2B5EF4-FFF2-40B4-BE49-F238E27FC236}">
                <a16:creationId xmlns:a16="http://schemas.microsoft.com/office/drawing/2014/main" id="{2A08B326-F856-8C73-84E6-1FEA6A9F8D05}"/>
              </a:ext>
            </a:extLst>
          </p:cNvPr>
          <p:cNvSpPr/>
          <p:nvPr/>
        </p:nvSpPr>
        <p:spPr>
          <a:xfrm>
            <a:off x="2803491" y="2558806"/>
            <a:ext cx="2154273" cy="746999"/>
          </a:xfrm>
          <a:custGeom>
            <a:avLst/>
            <a:gdLst>
              <a:gd name="csX0" fmla="*/ 0 w 2154273"/>
              <a:gd name="csY0" fmla="*/ 373500 h 746999"/>
              <a:gd name="csX1" fmla="*/ 1077137 w 2154273"/>
              <a:gd name="csY1" fmla="*/ 0 h 746999"/>
              <a:gd name="csX2" fmla="*/ 2154274 w 2154273"/>
              <a:gd name="csY2" fmla="*/ 373500 h 746999"/>
              <a:gd name="csX3" fmla="*/ 1077137 w 2154273"/>
              <a:gd name="csY3" fmla="*/ 747000 h 746999"/>
              <a:gd name="csX4" fmla="*/ 0 w 2154273"/>
              <a:gd name="csY4" fmla="*/ 373500 h 746999"/>
            </a:gdLst>
            <a:ahLst/>
            <a:cxnLst>
              <a:cxn ang="0">
                <a:pos x="csX0" y="csY0"/>
              </a:cxn>
              <a:cxn ang="0">
                <a:pos x="csX1" y="csY1"/>
              </a:cxn>
              <a:cxn ang="0">
                <a:pos x="csX2" y="csY2"/>
              </a:cxn>
              <a:cxn ang="0">
                <a:pos x="csX3" y="csY3"/>
              </a:cxn>
              <a:cxn ang="0">
                <a:pos x="csX4" y="csY4"/>
              </a:cxn>
            </a:cxnLst>
            <a:rect l="l" t="t" r="r" b="b"/>
            <a:pathLst>
              <a:path w="2154273" h="746999" extrusionOk="0">
                <a:moveTo>
                  <a:pt x="0" y="373500"/>
                </a:moveTo>
                <a:cubicBezTo>
                  <a:pt x="11471" y="80935"/>
                  <a:pt x="495370" y="10568"/>
                  <a:pt x="1077137" y="0"/>
                </a:cubicBezTo>
                <a:cubicBezTo>
                  <a:pt x="1646880" y="-9507"/>
                  <a:pt x="2162385" y="138782"/>
                  <a:pt x="2154274" y="373500"/>
                </a:cubicBezTo>
                <a:cubicBezTo>
                  <a:pt x="2206693" y="545130"/>
                  <a:pt x="1649455" y="804505"/>
                  <a:pt x="1077137" y="747000"/>
                </a:cubicBezTo>
                <a:cubicBezTo>
                  <a:pt x="474088" y="773810"/>
                  <a:pt x="12923" y="568411"/>
                  <a:pt x="0" y="373500"/>
                </a:cubicBezTo>
                <a:close/>
              </a:path>
            </a:pathLst>
          </a:custGeom>
          <a:noFill/>
          <a:ln w="38100">
            <a:solidFill>
              <a:srgbClr val="512EAB"/>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10ECC12-19B9-2ED5-7EF0-3647A482FA42}"/>
              </a:ext>
            </a:extLst>
          </p:cNvPr>
          <p:cNvPicPr>
            <a:picLocks noChangeAspect="1"/>
          </p:cNvPicPr>
          <p:nvPr/>
        </p:nvPicPr>
        <p:blipFill>
          <a:blip r:embed="rId4"/>
          <a:stretch>
            <a:fillRect/>
          </a:stretch>
        </p:blipFill>
        <p:spPr>
          <a:xfrm>
            <a:off x="1147602" y="1064787"/>
            <a:ext cx="9896795" cy="5374923"/>
          </a:xfrm>
          <a:prstGeom prst="roundRect">
            <a:avLst>
              <a:gd name="adj" fmla="val 7713"/>
            </a:avLst>
          </a:prstGeom>
          <a:ln>
            <a:solidFill>
              <a:srgbClr val="512EAB"/>
            </a:solidFill>
          </a:ln>
        </p:spPr>
      </p:pic>
      <p:sp>
        <p:nvSpPr>
          <p:cNvPr id="12" name="Oval 11">
            <a:extLst>
              <a:ext uri="{FF2B5EF4-FFF2-40B4-BE49-F238E27FC236}">
                <a16:creationId xmlns:a16="http://schemas.microsoft.com/office/drawing/2014/main" id="{BBCCECD2-D552-D039-60FF-4D786DDD887A}"/>
              </a:ext>
            </a:extLst>
          </p:cNvPr>
          <p:cNvSpPr/>
          <p:nvPr/>
        </p:nvSpPr>
        <p:spPr>
          <a:xfrm>
            <a:off x="3677697" y="4210260"/>
            <a:ext cx="1436915" cy="1115368"/>
          </a:xfrm>
          <a:custGeom>
            <a:avLst/>
            <a:gdLst>
              <a:gd name="csX0" fmla="*/ 0 w 1436915"/>
              <a:gd name="csY0" fmla="*/ 557684 h 1115368"/>
              <a:gd name="csX1" fmla="*/ 718458 w 1436915"/>
              <a:gd name="csY1" fmla="*/ 0 h 1115368"/>
              <a:gd name="csX2" fmla="*/ 1436916 w 1436915"/>
              <a:gd name="csY2" fmla="*/ 557684 h 1115368"/>
              <a:gd name="csX3" fmla="*/ 718458 w 1436915"/>
              <a:gd name="csY3" fmla="*/ 1115368 h 1115368"/>
              <a:gd name="csX4" fmla="*/ 0 w 1436915"/>
              <a:gd name="csY4" fmla="*/ 557684 h 1115368"/>
            </a:gdLst>
            <a:ahLst/>
            <a:cxnLst>
              <a:cxn ang="0">
                <a:pos x="csX0" y="csY0"/>
              </a:cxn>
              <a:cxn ang="0">
                <a:pos x="csX1" y="csY1"/>
              </a:cxn>
              <a:cxn ang="0">
                <a:pos x="csX2" y="csY2"/>
              </a:cxn>
              <a:cxn ang="0">
                <a:pos x="csX3" y="csY3"/>
              </a:cxn>
              <a:cxn ang="0">
                <a:pos x="csX4" y="csY4"/>
              </a:cxn>
            </a:cxnLst>
            <a:rect l="l" t="t" r="r" b="b"/>
            <a:pathLst>
              <a:path w="1436915" h="1115368" extrusionOk="0">
                <a:moveTo>
                  <a:pt x="0" y="557684"/>
                </a:moveTo>
                <a:cubicBezTo>
                  <a:pt x="4062" y="219132"/>
                  <a:pt x="381979" y="48585"/>
                  <a:pt x="718458" y="0"/>
                </a:cubicBezTo>
                <a:cubicBezTo>
                  <a:pt x="1068889" y="-17529"/>
                  <a:pt x="1453305" y="192219"/>
                  <a:pt x="1436916" y="557684"/>
                </a:cubicBezTo>
                <a:cubicBezTo>
                  <a:pt x="1477704" y="838724"/>
                  <a:pt x="1106919" y="1136600"/>
                  <a:pt x="718458" y="1115368"/>
                </a:cubicBezTo>
                <a:cubicBezTo>
                  <a:pt x="315880" y="1134368"/>
                  <a:pt x="23309" y="845182"/>
                  <a:pt x="0" y="557684"/>
                </a:cubicBezTo>
                <a:close/>
              </a:path>
            </a:pathLst>
          </a:custGeom>
          <a:noFill/>
          <a:ln w="38100">
            <a:solidFill>
              <a:srgbClr val="512EAB"/>
            </a:solidFill>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5295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1E43B-C8E7-6B6B-C8B9-88CF7589242A}"/>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CF90C060-3308-94FE-0321-24D86107583F}"/>
              </a:ext>
            </a:extLst>
          </p:cNvPr>
          <p:cNvPicPr>
            <a:picLocks noChangeAspect="1"/>
          </p:cNvPicPr>
          <p:nvPr/>
        </p:nvPicPr>
        <p:blipFill>
          <a:blip r:embed="rId3"/>
          <a:stretch>
            <a:fillRect/>
          </a:stretch>
        </p:blipFill>
        <p:spPr>
          <a:xfrm>
            <a:off x="2190802" y="1246938"/>
            <a:ext cx="7810395" cy="5317434"/>
          </a:xfrm>
          <a:prstGeom prst="roundRect">
            <a:avLst>
              <a:gd name="adj" fmla="val 5942"/>
            </a:avLst>
          </a:prstGeom>
          <a:ln>
            <a:solidFill>
              <a:srgbClr val="0D004D"/>
            </a:solidFill>
          </a:ln>
        </p:spPr>
      </p:pic>
      <p:sp>
        <p:nvSpPr>
          <p:cNvPr id="2" name="Text Placeholder 1">
            <a:extLst>
              <a:ext uri="{FF2B5EF4-FFF2-40B4-BE49-F238E27FC236}">
                <a16:creationId xmlns:a16="http://schemas.microsoft.com/office/drawing/2014/main" id="{30FED477-CCD7-968F-0A60-1EC925BDEA98}"/>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6C2241C9-98BD-3F35-AA56-F1A67DDFEF49}"/>
              </a:ext>
            </a:extLst>
          </p:cNvPr>
          <p:cNvSpPr>
            <a:spLocks noGrp="1"/>
          </p:cNvSpPr>
          <p:nvPr>
            <p:ph type="title"/>
          </p:nvPr>
        </p:nvSpPr>
        <p:spPr/>
        <p:txBody>
          <a:bodyPr/>
          <a:lstStyle/>
          <a:p>
            <a:r>
              <a:rPr lang="en-US"/>
              <a:t>Online delivery: Vocabulary (VO)</a:t>
            </a:r>
          </a:p>
        </p:txBody>
      </p:sp>
      <p:sp>
        <p:nvSpPr>
          <p:cNvPr id="4" name="Footer Placeholder 3">
            <a:extLst>
              <a:ext uri="{FF2B5EF4-FFF2-40B4-BE49-F238E27FC236}">
                <a16:creationId xmlns:a16="http://schemas.microsoft.com/office/drawing/2014/main" id="{B17D1D2B-6C0C-68EA-B00C-D8CB2738A6A1}"/>
              </a:ext>
            </a:extLst>
          </p:cNvPr>
          <p:cNvSpPr>
            <a:spLocks noGrp="1"/>
          </p:cNvSpPr>
          <p:nvPr>
            <p:ph type="ftr" sz="quarter" idx="11"/>
          </p:nvPr>
        </p:nvSpPr>
        <p:spPr>
          <a:xfrm>
            <a:off x="550164" y="6439710"/>
            <a:ext cx="65999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4FBB67C3-CE9C-D89B-9CA0-6B82E1D54359}"/>
              </a:ext>
            </a:extLst>
          </p:cNvPr>
          <p:cNvSpPr>
            <a:spLocks noGrp="1"/>
          </p:cNvSpPr>
          <p:nvPr>
            <p:ph type="sldNum" sz="quarter" idx="12"/>
          </p:nvPr>
        </p:nvSpPr>
        <p:spPr/>
        <p:txBody>
          <a:bodyPr/>
          <a:lstStyle/>
          <a:p>
            <a:fld id="{27BB625B-AB5A-C845-B50B-ED205C3DDF7A}" type="slidenum">
              <a:rPr lang="en-US" noProof="0" smtClean="0"/>
              <a:t>64</a:t>
            </a:fld>
            <a:endParaRPr lang="en-US" noProof="0"/>
          </a:p>
        </p:txBody>
      </p:sp>
      <p:sp>
        <p:nvSpPr>
          <p:cNvPr id="8" name="Text Placeholder 8">
            <a:extLst>
              <a:ext uri="{FF2B5EF4-FFF2-40B4-BE49-F238E27FC236}">
                <a16:creationId xmlns:a16="http://schemas.microsoft.com/office/drawing/2014/main" id="{47CEFD40-2666-060D-7EDB-E5F5ECAA10F8}"/>
              </a:ext>
            </a:extLst>
          </p:cNvPr>
          <p:cNvSpPr txBox="1">
            <a:spLocks/>
          </p:cNvSpPr>
          <p:nvPr/>
        </p:nvSpPr>
        <p:spPr>
          <a:xfrm>
            <a:off x="7894270" y="890979"/>
            <a:ext cx="2653142" cy="41829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1800">
                <a:solidFill>
                  <a:srgbClr val="512EAB"/>
                </a:solidFill>
                <a:ea typeface="Open Sans Semibold" panose="020B0706030804020204" pitchFamily="34" charset="0"/>
                <a:cs typeface="Open Sans Semibold" panose="020B0706030804020204" pitchFamily="34" charset="0"/>
              </a:rPr>
              <a:t>Accessibility options</a:t>
            </a:r>
          </a:p>
          <a:p>
            <a:endParaRPr lang="en-US" sz="1800">
              <a:solidFill>
                <a:srgbClr val="512EAB"/>
              </a:solidFill>
            </a:endParaRPr>
          </a:p>
        </p:txBody>
      </p:sp>
      <p:pic>
        <p:nvPicPr>
          <p:cNvPr id="10" name="Graphic 9" descr="Line arrow: Counter-clockwise curve outline">
            <a:extLst>
              <a:ext uri="{FF2B5EF4-FFF2-40B4-BE49-F238E27FC236}">
                <a16:creationId xmlns:a16="http://schemas.microsoft.com/office/drawing/2014/main" id="{AD3F3090-7A46-621B-1411-2CE95EF0F3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4596068">
            <a:off x="7152653" y="981246"/>
            <a:ext cx="841039" cy="841039"/>
          </a:xfrm>
          <a:prstGeom prst="rect">
            <a:avLst/>
          </a:prstGeom>
        </p:spPr>
      </p:pic>
      <p:sp>
        <p:nvSpPr>
          <p:cNvPr id="13" name="Text Placeholder 8">
            <a:extLst>
              <a:ext uri="{FF2B5EF4-FFF2-40B4-BE49-F238E27FC236}">
                <a16:creationId xmlns:a16="http://schemas.microsoft.com/office/drawing/2014/main" id="{3B1552C2-F620-0DE6-8AB6-FF8D3787DC0D}"/>
              </a:ext>
            </a:extLst>
          </p:cNvPr>
          <p:cNvSpPr txBox="1">
            <a:spLocks/>
          </p:cNvSpPr>
          <p:nvPr/>
        </p:nvSpPr>
        <p:spPr>
          <a:xfrm>
            <a:off x="9621133" y="2439762"/>
            <a:ext cx="2113667" cy="418290"/>
          </a:xfrm>
          <a:prstGeom prst="rect">
            <a:avLst/>
          </a:prstGeo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1800">
                <a:solidFill>
                  <a:srgbClr val="512EAB"/>
                </a:solidFill>
                <a:ea typeface="Open Sans Semibold" panose="020B0706030804020204" pitchFamily="34" charset="0"/>
                <a:cs typeface="Open Sans Semibold" panose="020B0706030804020204" pitchFamily="34" charset="0"/>
              </a:rPr>
              <a:t>Text-to-speech</a:t>
            </a:r>
          </a:p>
          <a:p>
            <a:endParaRPr lang="en-US" sz="1800">
              <a:solidFill>
                <a:srgbClr val="512EAB"/>
              </a:solidFill>
            </a:endParaRPr>
          </a:p>
        </p:txBody>
      </p:sp>
      <p:pic>
        <p:nvPicPr>
          <p:cNvPr id="14" name="Graphic 13" descr="Line arrow: Counter-clockwise curve outline">
            <a:extLst>
              <a:ext uri="{FF2B5EF4-FFF2-40B4-BE49-F238E27FC236}">
                <a16:creationId xmlns:a16="http://schemas.microsoft.com/office/drawing/2014/main" id="{A1BD96E9-73DD-C198-01F7-8056261C93B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7003932" flipV="1">
            <a:off x="8898833" y="1971636"/>
            <a:ext cx="841039" cy="841039"/>
          </a:xfrm>
          <a:prstGeom prst="rect">
            <a:avLst/>
          </a:prstGeom>
        </p:spPr>
      </p:pic>
    </p:spTree>
    <p:extLst>
      <p:ext uri="{BB962C8B-B14F-4D97-AF65-F5344CB8AC3E}">
        <p14:creationId xmlns:p14="http://schemas.microsoft.com/office/powerpoint/2010/main" val="38383035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AAC565-2C6C-F926-55C5-1FC434709B63}"/>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223294AE-707C-5041-16B6-C10608E3299C}"/>
              </a:ext>
            </a:extLst>
          </p:cNvPr>
          <p:cNvSpPr>
            <a:spLocks noGrp="1"/>
          </p:cNvSpPr>
          <p:nvPr>
            <p:ph type="title"/>
          </p:nvPr>
        </p:nvSpPr>
        <p:spPr/>
        <p:txBody>
          <a:bodyPr/>
          <a:lstStyle/>
          <a:p>
            <a:r>
              <a:rPr lang="en-US"/>
              <a:t>Scripts for online measures</a:t>
            </a:r>
          </a:p>
        </p:txBody>
      </p:sp>
      <p:sp>
        <p:nvSpPr>
          <p:cNvPr id="4" name="Footer Placeholder 3">
            <a:extLst>
              <a:ext uri="{FF2B5EF4-FFF2-40B4-BE49-F238E27FC236}">
                <a16:creationId xmlns:a16="http://schemas.microsoft.com/office/drawing/2014/main" id="{CBCF0648-BCDC-CA37-B489-BE34CDB41745}"/>
              </a:ext>
            </a:extLst>
          </p:cNvPr>
          <p:cNvSpPr>
            <a:spLocks noGrp="1"/>
          </p:cNvSpPr>
          <p:nvPr>
            <p:ph type="ftr" sz="quarter" idx="11"/>
          </p:nvPr>
        </p:nvSpPr>
        <p:spPr>
          <a:xfrm>
            <a:off x="550164" y="6439710"/>
            <a:ext cx="54124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3D9EE4B8-1781-2DAF-CB61-54F518C6643C}"/>
              </a:ext>
            </a:extLst>
          </p:cNvPr>
          <p:cNvSpPr>
            <a:spLocks noGrp="1"/>
          </p:cNvSpPr>
          <p:nvPr>
            <p:ph type="sldNum" sz="quarter" idx="12"/>
          </p:nvPr>
        </p:nvSpPr>
        <p:spPr/>
        <p:txBody>
          <a:bodyPr/>
          <a:lstStyle/>
          <a:p>
            <a:fld id="{27BB625B-AB5A-C845-B50B-ED205C3DDF7A}" type="slidenum">
              <a:rPr lang="en-US" noProof="0" smtClean="0"/>
              <a:t>65</a:t>
            </a:fld>
            <a:endParaRPr lang="en-US" noProof="0"/>
          </a:p>
        </p:txBody>
      </p:sp>
      <p:sp>
        <p:nvSpPr>
          <p:cNvPr id="7" name="TextBox 6">
            <a:extLst>
              <a:ext uri="{FF2B5EF4-FFF2-40B4-BE49-F238E27FC236}">
                <a16:creationId xmlns:a16="http://schemas.microsoft.com/office/drawing/2014/main" id="{0B61643D-C111-C521-2F58-D72D51F001F5}"/>
              </a:ext>
            </a:extLst>
          </p:cNvPr>
          <p:cNvSpPr txBox="1"/>
          <p:nvPr/>
        </p:nvSpPr>
        <p:spPr>
          <a:xfrm>
            <a:off x="1227582" y="1491066"/>
            <a:ext cx="9736835" cy="4462760"/>
          </a:xfrm>
          <a:prstGeom prst="rect">
            <a:avLst/>
          </a:prstGeom>
          <a:noFill/>
        </p:spPr>
        <p:txBody>
          <a:bodyPr wrap="square">
            <a:spAutoFit/>
          </a:bodyPr>
          <a:lstStyle/>
          <a:p>
            <a:r>
              <a:rPr lang="en-US" sz="3200" b="1">
                <a:solidFill>
                  <a:srgbClr val="512EAB"/>
                </a:solidFill>
                <a:cs typeface="Plus Jakarta Sans SemiBold"/>
              </a:rPr>
              <a:t>“</a:t>
            </a:r>
            <a:r>
              <a:rPr lang="en-US" sz="2000">
                <a:solidFill>
                  <a:srgbClr val="0D004D"/>
                </a:solidFill>
                <a:cs typeface="Plus Jakarta Sans SemiBold"/>
              </a:rPr>
              <a:t>Today you’ll be taking a few </a:t>
            </a:r>
            <a:r>
              <a:rPr lang="en-US" sz="2000" b="1">
                <a:solidFill>
                  <a:srgbClr val="0D004D"/>
                </a:solidFill>
                <a:cs typeface="Plus Jakarta Sans SemiBold"/>
              </a:rPr>
              <a:t>[reading, math] </a:t>
            </a:r>
            <a:r>
              <a:rPr lang="en-US" sz="2000">
                <a:solidFill>
                  <a:srgbClr val="0D004D"/>
                </a:solidFill>
                <a:cs typeface="Plus Jakarta Sans SemiBold"/>
              </a:rPr>
              <a:t>tests on the computer. You’ll need to wear your headphones to hear the test directions. When there are words that can be read to you, you’ll see a play button on the right side of the screen. Just click on the play button if you want to hear the words.</a:t>
            </a:r>
          </a:p>
          <a:p>
            <a:endParaRPr lang="en-US" sz="2000">
              <a:solidFill>
                <a:srgbClr val="0D004D"/>
              </a:solidFill>
              <a:cs typeface="Plus Jakarta Sans SemiBold"/>
            </a:endParaRPr>
          </a:p>
          <a:p>
            <a:r>
              <a:rPr lang="en-US" sz="2000">
                <a:solidFill>
                  <a:srgbClr val="0D004D"/>
                </a:solidFill>
                <a:cs typeface="Plus Jakarta Sans SemiBold"/>
              </a:rPr>
              <a:t>There are a few parts to today’s </a:t>
            </a:r>
            <a:r>
              <a:rPr lang="en-US" sz="2000" b="1">
                <a:solidFill>
                  <a:srgbClr val="0D004D"/>
                </a:solidFill>
                <a:cs typeface="Plus Jakarta Sans SemiBold"/>
              </a:rPr>
              <a:t>[reading, math] </a:t>
            </a:r>
            <a:r>
              <a:rPr lang="en-US" sz="2000">
                <a:solidFill>
                  <a:srgbClr val="0D004D"/>
                </a:solidFill>
                <a:cs typeface="Plus Jakarta Sans SemiBold"/>
              </a:rPr>
              <a:t>tests. Make sure to keep working until each test is complete. Once you finish a test, you may go ahead to complete the next. Follow all the test directions, answer every question to the best of your ability at your own pace, and do your own work.</a:t>
            </a:r>
          </a:p>
          <a:p>
            <a:endParaRPr lang="en-US" sz="2000">
              <a:solidFill>
                <a:srgbClr val="0D004D"/>
              </a:solidFill>
              <a:cs typeface="Plus Jakarta Sans SemiBold"/>
            </a:endParaRPr>
          </a:p>
          <a:p>
            <a:r>
              <a:rPr lang="en-US" sz="2000">
                <a:solidFill>
                  <a:srgbClr val="0D004D"/>
                </a:solidFill>
                <a:cs typeface="Plus Jakarta Sans SemiBold"/>
              </a:rPr>
              <a:t>If you have any questions during the test, please stay seated and raise your hand- I will come over to you. Remember: Do your best! Put on your headphones now, and we’ll begin.</a:t>
            </a:r>
            <a:r>
              <a:rPr lang="en-US" sz="3200" b="1">
                <a:solidFill>
                  <a:srgbClr val="512EAB"/>
                </a:solidFill>
                <a:cs typeface="Plus Jakarta Sans SemiBold"/>
              </a:rPr>
              <a:t>”</a:t>
            </a:r>
            <a:endParaRPr lang="en-US" b="1">
              <a:solidFill>
                <a:srgbClr val="512EAB"/>
              </a:solidFill>
            </a:endParaRPr>
          </a:p>
        </p:txBody>
      </p:sp>
    </p:spTree>
    <p:extLst>
      <p:ext uri="{BB962C8B-B14F-4D97-AF65-F5344CB8AC3E}">
        <p14:creationId xmlns:p14="http://schemas.microsoft.com/office/powerpoint/2010/main" val="236212430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98737-C27D-8468-DE1D-94E7AA81877E}"/>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28B10745-FB3E-5AD7-9ABB-A6E3B83FB53F}"/>
              </a:ext>
            </a:extLst>
          </p:cNvPr>
          <p:cNvSpPr>
            <a:spLocks noGrp="1"/>
          </p:cNvSpPr>
          <p:nvPr>
            <p:ph type="body" sz="quarter" idx="27"/>
          </p:nvPr>
        </p:nvSpPr>
        <p:spPr/>
        <p:txBody>
          <a:bodyPr/>
          <a:lstStyle/>
          <a:p>
            <a:r>
              <a:rPr lang="en-US" dirty="0">
                <a:cs typeface="Plus Jakarta Sans"/>
              </a:rPr>
              <a:t>Seasonal screening: using the measures</a:t>
            </a:r>
            <a:endParaRPr lang="en-US" dirty="0"/>
          </a:p>
        </p:txBody>
      </p:sp>
      <p:sp>
        <p:nvSpPr>
          <p:cNvPr id="3" name="Title 2">
            <a:extLst>
              <a:ext uri="{FF2B5EF4-FFF2-40B4-BE49-F238E27FC236}">
                <a16:creationId xmlns:a16="http://schemas.microsoft.com/office/drawing/2014/main" id="{FAD762BF-6E39-D17F-017D-58AB578DA379}"/>
              </a:ext>
            </a:extLst>
          </p:cNvPr>
          <p:cNvSpPr>
            <a:spLocks noGrp="1"/>
          </p:cNvSpPr>
          <p:nvPr>
            <p:ph type="title"/>
          </p:nvPr>
        </p:nvSpPr>
        <p:spPr/>
        <p:txBody>
          <a:bodyPr/>
          <a:lstStyle/>
          <a:p>
            <a:r>
              <a:rPr lang="en-US">
                <a:cs typeface="Plus Jakarta Sans SemiBold"/>
              </a:rPr>
              <a:t>Accessing Seasonal Screening</a:t>
            </a:r>
          </a:p>
        </p:txBody>
      </p:sp>
      <p:sp>
        <p:nvSpPr>
          <p:cNvPr id="4" name="Footer Placeholder 3">
            <a:extLst>
              <a:ext uri="{FF2B5EF4-FFF2-40B4-BE49-F238E27FC236}">
                <a16:creationId xmlns:a16="http://schemas.microsoft.com/office/drawing/2014/main" id="{F3C06279-E501-AF67-7136-5BD70B59DCC9}"/>
              </a:ext>
            </a:extLst>
          </p:cNvPr>
          <p:cNvSpPr>
            <a:spLocks noGrp="1"/>
          </p:cNvSpPr>
          <p:nvPr>
            <p:ph type="ftr" sz="quarter" idx="11"/>
          </p:nvPr>
        </p:nvSpPr>
        <p:spPr>
          <a:xfrm>
            <a:off x="550164" y="6439710"/>
            <a:ext cx="60855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9CF1762B-B2CB-0864-8FB1-4E685F5B0D2F}"/>
              </a:ext>
            </a:extLst>
          </p:cNvPr>
          <p:cNvSpPr>
            <a:spLocks noGrp="1"/>
          </p:cNvSpPr>
          <p:nvPr>
            <p:ph type="sldNum" sz="quarter" idx="12"/>
          </p:nvPr>
        </p:nvSpPr>
        <p:spPr/>
        <p:txBody>
          <a:bodyPr/>
          <a:lstStyle/>
          <a:p>
            <a:fld id="{27BB625B-AB5A-C845-B50B-ED205C3DDF7A}" type="slidenum">
              <a:rPr lang="en-US" noProof="0" smtClean="0"/>
              <a:pPr/>
              <a:t>66</a:t>
            </a:fld>
            <a:endParaRPr lang="en-US" noProof="0"/>
          </a:p>
        </p:txBody>
      </p:sp>
      <p:cxnSp>
        <p:nvCxnSpPr>
          <p:cNvPr id="16" name="Straight Arrow Connector 15">
            <a:extLst>
              <a:ext uri="{FF2B5EF4-FFF2-40B4-BE49-F238E27FC236}">
                <a16:creationId xmlns:a16="http://schemas.microsoft.com/office/drawing/2014/main" id="{83EC773B-8F54-CAB9-0154-458DAAFF33D4}"/>
              </a:ext>
            </a:extLst>
          </p:cNvPr>
          <p:cNvCxnSpPr>
            <a:cxnSpLocks/>
          </p:cNvCxnSpPr>
          <p:nvPr/>
        </p:nvCxnSpPr>
        <p:spPr>
          <a:xfrm>
            <a:off x="-328422" y="945218"/>
            <a:ext cx="0" cy="348285"/>
          </a:xfrm>
          <a:prstGeom prst="straightConnector1">
            <a:avLst/>
          </a:prstGeom>
          <a:ln w="9525">
            <a:solidFill>
              <a:schemeClr val="tx2"/>
            </a:solidFill>
            <a:tailEnd type="triangle"/>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5C16882B-33F1-E273-DF41-41D95A434E88}"/>
              </a:ext>
            </a:extLst>
          </p:cNvPr>
          <p:cNvPicPr>
            <a:picLocks noChangeAspect="1"/>
          </p:cNvPicPr>
          <p:nvPr/>
        </p:nvPicPr>
        <p:blipFill>
          <a:blip r:embed="rId3"/>
          <a:srcRect b="13760"/>
          <a:stretch>
            <a:fillRect/>
          </a:stretch>
        </p:blipFill>
        <p:spPr>
          <a:xfrm>
            <a:off x="264102" y="1371600"/>
            <a:ext cx="11663795" cy="4686857"/>
          </a:xfrm>
          <a:prstGeom prst="roundRect">
            <a:avLst>
              <a:gd name="adj" fmla="val 9102"/>
            </a:avLst>
          </a:prstGeom>
          <a:ln>
            <a:solidFill>
              <a:srgbClr val="0D004D"/>
            </a:solidFill>
          </a:ln>
        </p:spPr>
      </p:pic>
      <p:sp>
        <p:nvSpPr>
          <p:cNvPr id="2" name="Oval 1">
            <a:extLst>
              <a:ext uri="{FF2B5EF4-FFF2-40B4-BE49-F238E27FC236}">
                <a16:creationId xmlns:a16="http://schemas.microsoft.com/office/drawing/2014/main" id="{37AEC4BF-8DD5-D977-CAA2-8B0CFC6C0785}"/>
              </a:ext>
            </a:extLst>
          </p:cNvPr>
          <p:cNvSpPr/>
          <p:nvPr/>
        </p:nvSpPr>
        <p:spPr>
          <a:xfrm>
            <a:off x="3082019" y="2190750"/>
            <a:ext cx="4547506" cy="1905000"/>
          </a:xfrm>
          <a:custGeom>
            <a:avLst/>
            <a:gdLst>
              <a:gd name="csX0" fmla="*/ 0 w 4547506"/>
              <a:gd name="csY0" fmla="*/ 952500 h 1905000"/>
              <a:gd name="csX1" fmla="*/ 2273753 w 4547506"/>
              <a:gd name="csY1" fmla="*/ 0 h 1905000"/>
              <a:gd name="csX2" fmla="*/ 4547506 w 4547506"/>
              <a:gd name="csY2" fmla="*/ 952500 h 1905000"/>
              <a:gd name="csX3" fmla="*/ 2273753 w 4547506"/>
              <a:gd name="csY3" fmla="*/ 1905000 h 1905000"/>
              <a:gd name="csX4" fmla="*/ 0 w 4547506"/>
              <a:gd name="csY4" fmla="*/ 952500 h 1905000"/>
            </a:gdLst>
            <a:ahLst/>
            <a:cxnLst>
              <a:cxn ang="0">
                <a:pos x="csX0" y="csY0"/>
              </a:cxn>
              <a:cxn ang="0">
                <a:pos x="csX1" y="csY1"/>
              </a:cxn>
              <a:cxn ang="0">
                <a:pos x="csX2" y="csY2"/>
              </a:cxn>
              <a:cxn ang="0">
                <a:pos x="csX3" y="csY3"/>
              </a:cxn>
              <a:cxn ang="0">
                <a:pos x="csX4" y="csY4"/>
              </a:cxn>
            </a:cxnLst>
            <a:rect l="l" t="t" r="r" b="b"/>
            <a:pathLst>
              <a:path w="4547506" h="1905000" extrusionOk="0">
                <a:moveTo>
                  <a:pt x="0" y="952500"/>
                </a:moveTo>
                <a:cubicBezTo>
                  <a:pt x="-74495" y="218195"/>
                  <a:pt x="1015698" y="-27866"/>
                  <a:pt x="2273753" y="0"/>
                </a:cubicBezTo>
                <a:cubicBezTo>
                  <a:pt x="3420955" y="-26293"/>
                  <a:pt x="4424877" y="449547"/>
                  <a:pt x="4547506" y="952500"/>
                </a:cubicBezTo>
                <a:cubicBezTo>
                  <a:pt x="4657569" y="1711389"/>
                  <a:pt x="3639431" y="1859340"/>
                  <a:pt x="2273753" y="1905000"/>
                </a:cubicBezTo>
                <a:cubicBezTo>
                  <a:pt x="1127128" y="1910164"/>
                  <a:pt x="4388" y="1528681"/>
                  <a:pt x="0" y="952500"/>
                </a:cubicBezTo>
                <a:close/>
              </a:path>
            </a:pathLst>
          </a:custGeom>
          <a:noFill/>
          <a:ln w="38100">
            <a:solidFill>
              <a:srgbClr val="512EAB"/>
            </a:solidFill>
            <a:extLst>
              <a:ext uri="{C807C97D-BFC1-408E-A445-0C87EB9F89A2}">
                <ask:lineSketchStyleProps xmlns:ask="http://schemas.microsoft.com/office/drawing/2018/sketchyshapes" sd="264327539">
                  <a:prstGeom prst="ellipse">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93463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B94B2-4625-969B-7E31-C3A425B1911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FB213B-2A1C-CCC2-9C71-88718DD34ABD}"/>
              </a:ext>
            </a:extLst>
          </p:cNvPr>
          <p:cNvSpPr>
            <a:spLocks noGrp="1"/>
          </p:cNvSpPr>
          <p:nvPr>
            <p:ph type="body" sz="quarter" idx="27"/>
          </p:nvPr>
        </p:nvSpPr>
        <p:spPr/>
        <p:txBody>
          <a:bodyPr/>
          <a:lstStyle/>
          <a:p>
            <a:r>
              <a:rPr lang="en-US" dirty="0"/>
              <a:t>Seasonal screening: Using the measures</a:t>
            </a:r>
          </a:p>
        </p:txBody>
      </p:sp>
      <p:sp>
        <p:nvSpPr>
          <p:cNvPr id="2" name="Title 1">
            <a:extLst>
              <a:ext uri="{FF2B5EF4-FFF2-40B4-BE49-F238E27FC236}">
                <a16:creationId xmlns:a16="http://schemas.microsoft.com/office/drawing/2014/main" id="{4231DB42-D0E3-8030-EB83-D098F3CFFAD4}"/>
              </a:ext>
            </a:extLst>
          </p:cNvPr>
          <p:cNvSpPr>
            <a:spLocks noGrp="1"/>
          </p:cNvSpPr>
          <p:nvPr>
            <p:ph type="title"/>
          </p:nvPr>
        </p:nvSpPr>
        <p:spPr/>
        <p:txBody>
          <a:bodyPr/>
          <a:lstStyle/>
          <a:p>
            <a:r>
              <a:rPr lang="en-US"/>
              <a:t>Platform demo</a:t>
            </a:r>
          </a:p>
        </p:txBody>
      </p:sp>
      <p:sp>
        <p:nvSpPr>
          <p:cNvPr id="6" name="Text Placeholder 5">
            <a:extLst>
              <a:ext uri="{FF2B5EF4-FFF2-40B4-BE49-F238E27FC236}">
                <a16:creationId xmlns:a16="http://schemas.microsoft.com/office/drawing/2014/main" id="{BB42C8FD-BF3F-99B5-BD93-C68CD9CBDA7F}"/>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7" name="Footer Placeholder 6">
            <a:extLst>
              <a:ext uri="{FF2B5EF4-FFF2-40B4-BE49-F238E27FC236}">
                <a16:creationId xmlns:a16="http://schemas.microsoft.com/office/drawing/2014/main" id="{63B8304E-F3A7-17A0-03C3-19F06B35C449}"/>
              </a:ext>
            </a:extLst>
          </p:cNvPr>
          <p:cNvSpPr>
            <a:spLocks noGrp="1"/>
          </p:cNvSpPr>
          <p:nvPr>
            <p:ph type="ftr" sz="quarter" idx="11"/>
          </p:nvPr>
        </p:nvSpPr>
        <p:spPr/>
        <p:txBody>
          <a:bodyPr/>
          <a:lstStyle/>
          <a:p>
            <a:r>
              <a:rPr lang="en-US" noProof="0"/>
              <a:t>Copyright </a:t>
            </a:r>
            <a:r>
              <a:rPr lang="en-US"/>
              <a:t>2026</a:t>
            </a:r>
            <a:r>
              <a:rPr lang="en-US" noProof="0"/>
              <a:t> Pearson. All rights reserved.</a:t>
            </a:r>
          </a:p>
        </p:txBody>
      </p:sp>
      <p:sp>
        <p:nvSpPr>
          <p:cNvPr id="8" name="Slide Number Placeholder 7">
            <a:extLst>
              <a:ext uri="{FF2B5EF4-FFF2-40B4-BE49-F238E27FC236}">
                <a16:creationId xmlns:a16="http://schemas.microsoft.com/office/drawing/2014/main" id="{33890C12-7E84-7D2E-D062-9DC43DDBCD7D}"/>
              </a:ext>
            </a:extLst>
          </p:cNvPr>
          <p:cNvSpPr>
            <a:spLocks noGrp="1"/>
          </p:cNvSpPr>
          <p:nvPr>
            <p:ph type="sldNum" sz="quarter" idx="12"/>
          </p:nvPr>
        </p:nvSpPr>
        <p:spPr/>
        <p:txBody>
          <a:bodyPr/>
          <a:lstStyle/>
          <a:p>
            <a:fld id="{27BB625B-AB5A-C845-B50B-ED205C3DDF7A}" type="slidenum">
              <a:rPr lang="en-US" noProof="0" smtClean="0"/>
              <a:pPr/>
              <a:t>67</a:t>
            </a:fld>
            <a:endParaRPr lang="en-US" noProof="0"/>
          </a:p>
        </p:txBody>
      </p:sp>
      <p:pic>
        <p:nvPicPr>
          <p:cNvPr id="15" name="Picture 14" descr="Home office">
            <a:extLst>
              <a:ext uri="{FF2B5EF4-FFF2-40B4-BE49-F238E27FC236}">
                <a16:creationId xmlns:a16="http://schemas.microsoft.com/office/drawing/2014/main" id="{174B0F85-86CD-5DA2-BC0E-B4C8F99F8CCE}"/>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317F8B49-9600-B795-50FC-B8CACB45523F}"/>
              </a:ext>
            </a:extLst>
          </p:cNvPr>
          <p:cNvPicPr>
            <a:picLocks noChangeAspect="1"/>
          </p:cNvPicPr>
          <p:nvPr/>
        </p:nvPicPr>
        <p:blipFill>
          <a:blip r:embed="rId4"/>
          <a:srcRect/>
          <a:stretch/>
        </p:blipFill>
        <p:spPr>
          <a:xfrm>
            <a:off x="7774213" y="3429000"/>
            <a:ext cx="1423219" cy="527050"/>
          </a:xfrm>
          <a:prstGeom prst="rect">
            <a:avLst/>
          </a:prstGeom>
        </p:spPr>
      </p:pic>
      <p:sp>
        <p:nvSpPr>
          <p:cNvPr id="9" name="Text Placeholder 8">
            <a:extLst>
              <a:ext uri="{FF2B5EF4-FFF2-40B4-BE49-F238E27FC236}">
                <a16:creationId xmlns:a16="http://schemas.microsoft.com/office/drawing/2014/main" id="{DD6E53D3-79BB-FB6F-CFB1-AB8E3609A4C0}"/>
              </a:ext>
            </a:extLst>
          </p:cNvPr>
          <p:cNvSpPr>
            <a:spLocks noGrp="1"/>
          </p:cNvSpPr>
          <p:nvPr>
            <p:ph type="body" sz="quarter" idx="13"/>
          </p:nvPr>
        </p:nvSpPr>
        <p:spPr/>
        <p:txBody>
          <a:bodyPr/>
          <a:lstStyle/>
          <a:p>
            <a:r>
              <a:rPr lang="en-US" sz="2400"/>
              <a:t>Facilitated &amp; Online measure</a:t>
            </a:r>
          </a:p>
        </p:txBody>
      </p:sp>
    </p:spTree>
    <p:extLst>
      <p:ext uri="{BB962C8B-B14F-4D97-AF65-F5344CB8AC3E}">
        <p14:creationId xmlns:p14="http://schemas.microsoft.com/office/powerpoint/2010/main" val="3760305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08A924-3FFA-2246-0E29-8BEBBC4297FD}"/>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2580A2AB-EFF5-4863-DA2B-E9CE124B9088}"/>
              </a:ext>
            </a:extLst>
          </p:cNvPr>
          <p:cNvSpPr>
            <a:spLocks noGrp="1"/>
          </p:cNvSpPr>
          <p:nvPr>
            <p:ph type="title"/>
          </p:nvPr>
        </p:nvSpPr>
        <p:spPr/>
        <p:txBody>
          <a:bodyPr/>
          <a:lstStyle/>
          <a:p>
            <a:r>
              <a:rPr lang="en-US"/>
              <a:t>Student experience</a:t>
            </a:r>
          </a:p>
        </p:txBody>
      </p:sp>
      <p:sp>
        <p:nvSpPr>
          <p:cNvPr id="4" name="Footer Placeholder 3">
            <a:extLst>
              <a:ext uri="{FF2B5EF4-FFF2-40B4-BE49-F238E27FC236}">
                <a16:creationId xmlns:a16="http://schemas.microsoft.com/office/drawing/2014/main" id="{3F200BDD-2182-ADD4-FBC1-0493566260A5}"/>
              </a:ext>
            </a:extLst>
          </p:cNvPr>
          <p:cNvSpPr>
            <a:spLocks noGrp="1"/>
          </p:cNvSpPr>
          <p:nvPr>
            <p:ph type="ftr" sz="quarter" idx="11"/>
          </p:nvPr>
        </p:nvSpPr>
        <p:spPr>
          <a:xfrm>
            <a:off x="550164" y="6439710"/>
            <a:ext cx="59776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4B9E0DE7-F0F8-072F-4E37-6D31C57B7F5E}"/>
              </a:ext>
            </a:extLst>
          </p:cNvPr>
          <p:cNvSpPr>
            <a:spLocks noGrp="1"/>
          </p:cNvSpPr>
          <p:nvPr>
            <p:ph type="sldNum" sz="quarter" idx="12"/>
          </p:nvPr>
        </p:nvSpPr>
        <p:spPr/>
        <p:txBody>
          <a:bodyPr/>
          <a:lstStyle/>
          <a:p>
            <a:fld id="{27BB625B-AB5A-C845-B50B-ED205C3DDF7A}" type="slidenum">
              <a:rPr lang="en-US" noProof="0" smtClean="0"/>
              <a:t>68</a:t>
            </a:fld>
            <a:endParaRPr lang="en-US" noProof="0"/>
          </a:p>
        </p:txBody>
      </p:sp>
      <p:sp>
        <p:nvSpPr>
          <p:cNvPr id="7" name="TextBox 6">
            <a:extLst>
              <a:ext uri="{FF2B5EF4-FFF2-40B4-BE49-F238E27FC236}">
                <a16:creationId xmlns:a16="http://schemas.microsoft.com/office/drawing/2014/main" id="{B926B521-3D28-05D2-F7A5-974D73EC9326}"/>
              </a:ext>
            </a:extLst>
          </p:cNvPr>
          <p:cNvSpPr txBox="1"/>
          <p:nvPr/>
        </p:nvSpPr>
        <p:spPr>
          <a:xfrm>
            <a:off x="550164" y="1721632"/>
            <a:ext cx="2610479" cy="3477875"/>
          </a:xfrm>
          <a:prstGeom prst="rect">
            <a:avLst/>
          </a:prstGeom>
          <a:noFill/>
        </p:spPr>
        <p:txBody>
          <a:bodyPr wrap="square">
            <a:spAutoFit/>
          </a:bodyPr>
          <a:lstStyle/>
          <a:p>
            <a:r>
              <a:rPr lang="en-US" sz="2000">
                <a:solidFill>
                  <a:srgbClr val="0D004D"/>
                </a:solidFill>
              </a:rPr>
              <a:t>Login using Classlink and find the Pearson Launchpad app</a:t>
            </a:r>
          </a:p>
          <a:p>
            <a:pPr marL="285750" indent="-285750">
              <a:buFont typeface="Arial" panose="020B0604020202020204" pitchFamily="34" charset="0"/>
              <a:buChar char="•"/>
            </a:pPr>
            <a:endParaRPr lang="en-US" sz="2000">
              <a:solidFill>
                <a:srgbClr val="0D004D"/>
              </a:solidFill>
            </a:endParaRPr>
          </a:p>
          <a:p>
            <a:endParaRPr lang="en-US" sz="2000">
              <a:solidFill>
                <a:srgbClr val="0D004D"/>
              </a:solidFill>
            </a:endParaRPr>
          </a:p>
          <a:p>
            <a:r>
              <a:rPr lang="en-US" sz="2000">
                <a:solidFill>
                  <a:srgbClr val="0D004D"/>
                </a:solidFill>
              </a:rPr>
              <a:t>Select </a:t>
            </a:r>
            <a:r>
              <a:rPr lang="en-US" sz="2000" b="1">
                <a:solidFill>
                  <a:srgbClr val="0D004D"/>
                </a:solidFill>
              </a:rPr>
              <a:t>subject</a:t>
            </a:r>
            <a:r>
              <a:rPr lang="en-US" sz="2000">
                <a:solidFill>
                  <a:srgbClr val="0D004D"/>
                </a:solidFill>
              </a:rPr>
              <a:t> </a:t>
            </a:r>
          </a:p>
          <a:p>
            <a:endParaRPr lang="en-US" sz="2000">
              <a:solidFill>
                <a:srgbClr val="0D004D"/>
              </a:solidFill>
            </a:endParaRPr>
          </a:p>
          <a:p>
            <a:r>
              <a:rPr lang="en-US" sz="2000">
                <a:solidFill>
                  <a:srgbClr val="0D004D"/>
                </a:solidFill>
              </a:rPr>
              <a:t>Separated by Seasonal Screeners and Checks</a:t>
            </a:r>
          </a:p>
        </p:txBody>
      </p:sp>
      <p:pic>
        <p:nvPicPr>
          <p:cNvPr id="9" name="Picture 8">
            <a:extLst>
              <a:ext uri="{FF2B5EF4-FFF2-40B4-BE49-F238E27FC236}">
                <a16:creationId xmlns:a16="http://schemas.microsoft.com/office/drawing/2014/main" id="{58B1E1DF-EAE1-427B-9B84-365D56A84E77}"/>
              </a:ext>
            </a:extLst>
          </p:cNvPr>
          <p:cNvPicPr>
            <a:picLocks noChangeAspect="1"/>
          </p:cNvPicPr>
          <p:nvPr/>
        </p:nvPicPr>
        <p:blipFill>
          <a:blip r:embed="rId3"/>
          <a:stretch>
            <a:fillRect/>
          </a:stretch>
        </p:blipFill>
        <p:spPr>
          <a:xfrm>
            <a:off x="3396095" y="1721632"/>
            <a:ext cx="8245741" cy="4368046"/>
          </a:xfrm>
          <a:prstGeom prst="roundRect">
            <a:avLst>
              <a:gd name="adj" fmla="val 4835"/>
            </a:avLst>
          </a:prstGeom>
          <a:ln>
            <a:solidFill>
              <a:srgbClr val="0D004D"/>
            </a:solidFill>
          </a:ln>
        </p:spPr>
      </p:pic>
      <p:pic>
        <p:nvPicPr>
          <p:cNvPr id="11" name="Picture 10">
            <a:extLst>
              <a:ext uri="{FF2B5EF4-FFF2-40B4-BE49-F238E27FC236}">
                <a16:creationId xmlns:a16="http://schemas.microsoft.com/office/drawing/2014/main" id="{54536138-389E-E5CA-C58F-0858B546E19A}"/>
              </a:ext>
            </a:extLst>
          </p:cNvPr>
          <p:cNvPicPr>
            <a:picLocks noChangeAspect="1"/>
          </p:cNvPicPr>
          <p:nvPr/>
        </p:nvPicPr>
        <p:blipFill>
          <a:blip r:embed="rId4"/>
          <a:stretch>
            <a:fillRect/>
          </a:stretch>
        </p:blipFill>
        <p:spPr>
          <a:xfrm>
            <a:off x="3396095" y="1451114"/>
            <a:ext cx="8245741" cy="4865422"/>
          </a:xfrm>
          <a:prstGeom prst="roundRect">
            <a:avLst>
              <a:gd name="adj" fmla="val 8261"/>
            </a:avLst>
          </a:prstGeom>
          <a:ln>
            <a:solidFill>
              <a:srgbClr val="0D004D"/>
            </a:solidFill>
          </a:ln>
        </p:spPr>
      </p:pic>
    </p:spTree>
    <p:extLst>
      <p:ext uri="{BB962C8B-B14F-4D97-AF65-F5344CB8AC3E}">
        <p14:creationId xmlns:p14="http://schemas.microsoft.com/office/powerpoint/2010/main" val="188963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4BD779-6A8B-D89B-B516-2A30FEFB49E6}"/>
              </a:ext>
            </a:extLst>
          </p:cNvPr>
          <p:cNvSpPr>
            <a:spLocks noGrp="1"/>
          </p:cNvSpPr>
          <p:nvPr>
            <p:ph type="body" sz="quarter" idx="27"/>
          </p:nvPr>
        </p:nvSpPr>
        <p:spPr/>
        <p:txBody>
          <a:bodyPr/>
          <a:lstStyle/>
          <a:p>
            <a:r>
              <a:rPr lang="en-US" dirty="0"/>
              <a:t>Seasonal screening: Using the measures</a:t>
            </a:r>
          </a:p>
        </p:txBody>
      </p:sp>
      <p:sp>
        <p:nvSpPr>
          <p:cNvPr id="3" name="Title 2">
            <a:extLst>
              <a:ext uri="{FF2B5EF4-FFF2-40B4-BE49-F238E27FC236}">
                <a16:creationId xmlns:a16="http://schemas.microsoft.com/office/drawing/2014/main" id="{B8C2500C-5F1B-3A0B-3CA6-D50035CB59C0}"/>
              </a:ext>
            </a:extLst>
          </p:cNvPr>
          <p:cNvSpPr>
            <a:spLocks noGrp="1"/>
          </p:cNvSpPr>
          <p:nvPr>
            <p:ph type="title"/>
          </p:nvPr>
        </p:nvSpPr>
        <p:spPr/>
        <p:txBody>
          <a:bodyPr/>
          <a:lstStyle/>
          <a:p>
            <a:r>
              <a:rPr lang="en-US">
                <a:cs typeface="Plus Jakarta Sans SemiBold"/>
              </a:rPr>
              <a:t>Student experience</a:t>
            </a:r>
            <a:endParaRPr lang="en-US"/>
          </a:p>
        </p:txBody>
      </p:sp>
      <p:sp>
        <p:nvSpPr>
          <p:cNvPr id="4" name="Footer Placeholder 3">
            <a:extLst>
              <a:ext uri="{FF2B5EF4-FFF2-40B4-BE49-F238E27FC236}">
                <a16:creationId xmlns:a16="http://schemas.microsoft.com/office/drawing/2014/main" id="{83344A56-B2EA-30A5-2B6E-B3FDDAD0AC26}"/>
              </a:ext>
            </a:extLst>
          </p:cNvPr>
          <p:cNvSpPr>
            <a:spLocks noGrp="1"/>
          </p:cNvSpPr>
          <p:nvPr>
            <p:ph type="ftr" sz="quarter" idx="11"/>
          </p:nvPr>
        </p:nvSpPr>
        <p:spPr>
          <a:xfrm>
            <a:off x="550164" y="6439710"/>
            <a:ext cx="595223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D66A313E-3A8B-DADA-5D8B-71438C6CABFE}"/>
              </a:ext>
            </a:extLst>
          </p:cNvPr>
          <p:cNvSpPr>
            <a:spLocks noGrp="1"/>
          </p:cNvSpPr>
          <p:nvPr>
            <p:ph type="sldNum" sz="quarter" idx="12"/>
          </p:nvPr>
        </p:nvSpPr>
        <p:spPr/>
        <p:txBody>
          <a:bodyPr/>
          <a:lstStyle/>
          <a:p>
            <a:fld id="{27BB625B-AB5A-C845-B50B-ED205C3DDF7A}" type="slidenum">
              <a:rPr lang="en-US" noProof="0" smtClean="0"/>
              <a:t>69</a:t>
            </a:fld>
            <a:endParaRPr lang="en-US" noProof="0"/>
          </a:p>
        </p:txBody>
      </p:sp>
      <p:pic>
        <p:nvPicPr>
          <p:cNvPr id="6" name="Picture 5">
            <a:extLst>
              <a:ext uri="{FF2B5EF4-FFF2-40B4-BE49-F238E27FC236}">
                <a16:creationId xmlns:a16="http://schemas.microsoft.com/office/drawing/2014/main" id="{19EC49E6-0ADC-1A49-68DF-D8FEDF2F348A}"/>
              </a:ext>
            </a:extLst>
          </p:cNvPr>
          <p:cNvPicPr>
            <a:picLocks noChangeAspect="1"/>
          </p:cNvPicPr>
          <p:nvPr/>
        </p:nvPicPr>
        <p:blipFill>
          <a:blip r:embed="rId3"/>
          <a:stretch>
            <a:fillRect/>
          </a:stretch>
        </p:blipFill>
        <p:spPr>
          <a:xfrm>
            <a:off x="1260454" y="1474974"/>
            <a:ext cx="9671092" cy="4611709"/>
          </a:xfrm>
          <a:prstGeom prst="roundRect">
            <a:avLst/>
          </a:prstGeom>
          <a:ln>
            <a:solidFill>
              <a:srgbClr val="0D004D"/>
            </a:solidFill>
          </a:ln>
        </p:spPr>
      </p:pic>
      <p:pic>
        <p:nvPicPr>
          <p:cNvPr id="8" name="Picture 7">
            <a:extLst>
              <a:ext uri="{FF2B5EF4-FFF2-40B4-BE49-F238E27FC236}">
                <a16:creationId xmlns:a16="http://schemas.microsoft.com/office/drawing/2014/main" id="{DE98E3D0-6EF1-F2E5-B3FA-5829B058FE2B}"/>
              </a:ext>
            </a:extLst>
          </p:cNvPr>
          <p:cNvPicPr>
            <a:picLocks noChangeAspect="1"/>
          </p:cNvPicPr>
          <p:nvPr/>
        </p:nvPicPr>
        <p:blipFill>
          <a:blip r:embed="rId4"/>
          <a:stretch>
            <a:fillRect/>
          </a:stretch>
        </p:blipFill>
        <p:spPr>
          <a:xfrm>
            <a:off x="1234896" y="1213874"/>
            <a:ext cx="9722207" cy="5133907"/>
          </a:xfrm>
          <a:prstGeom prst="roundRect">
            <a:avLst>
              <a:gd name="adj" fmla="val 6078"/>
            </a:avLst>
          </a:prstGeom>
          <a:ln>
            <a:solidFill>
              <a:srgbClr val="0D004D"/>
            </a:solidFill>
          </a:ln>
        </p:spPr>
      </p:pic>
    </p:spTree>
    <p:extLst>
      <p:ext uri="{BB962C8B-B14F-4D97-AF65-F5344CB8AC3E}">
        <p14:creationId xmlns:p14="http://schemas.microsoft.com/office/powerpoint/2010/main" val="314665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1F141-3208-FE64-447D-A4310343EB7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1C3C6CD-3D44-754A-C7C3-4F66CEFA2356}"/>
              </a:ext>
            </a:extLst>
          </p:cNvPr>
          <p:cNvSpPr>
            <a:spLocks noGrp="1"/>
          </p:cNvSpPr>
          <p:nvPr>
            <p:ph type="sldNum" sz="quarter" idx="4294967295"/>
          </p:nvPr>
        </p:nvSpPr>
        <p:spPr>
          <a:xfrm>
            <a:off x="10458450" y="6440488"/>
            <a:ext cx="1733550" cy="417512"/>
          </a:xfrm>
        </p:spPr>
        <p:txBody>
          <a:bodyPr/>
          <a:lstStyle/>
          <a:p>
            <a:fld id="{27BB625B-AB5A-C845-B50B-ED205C3DDF7A}" type="slidenum">
              <a:rPr lang="en-US" noProof="0" smtClean="0"/>
              <a:pPr/>
              <a:t>70</a:t>
            </a:fld>
            <a:endParaRPr lang="en-US" noProof="0"/>
          </a:p>
        </p:txBody>
      </p:sp>
      <p:pic>
        <p:nvPicPr>
          <p:cNvPr id="3" name="Picture 2" descr="People picking berries">
            <a:extLst>
              <a:ext uri="{FF2B5EF4-FFF2-40B4-BE49-F238E27FC236}">
                <a16:creationId xmlns:a16="http://schemas.microsoft.com/office/drawing/2014/main" id="{62E2E3CB-3987-0A62-D365-FF2AB80C734A}"/>
              </a:ext>
            </a:extLst>
          </p:cNvPr>
          <p:cNvPicPr>
            <a:picLocks noChangeAspect="1"/>
          </p:cNvPicPr>
          <p:nvPr/>
        </p:nvPicPr>
        <p:blipFill>
          <a:blip r:embed="rId3"/>
          <a:srcRect t="7833" b="7833"/>
          <a:stretch/>
        </p:blipFill>
        <p:spPr>
          <a:xfrm flipH="1">
            <a:off x="1" y="0"/>
            <a:ext cx="12192000" cy="6858000"/>
          </a:xfrm>
          <a:prstGeom prst="rect">
            <a:avLst/>
          </a:prstGeom>
          <a:ln w="28575">
            <a:noFill/>
          </a:ln>
          <a:effectLst>
            <a:innerShdw blurRad="1270000" dist="2540000" dir="10800000">
              <a:prstClr val="black">
                <a:alpha val="64000"/>
              </a:prstClr>
            </a:innerShdw>
            <a:softEdge rad="0"/>
          </a:effectLst>
        </p:spPr>
      </p:pic>
      <p:sp>
        <p:nvSpPr>
          <p:cNvPr id="9" name="Title 8">
            <a:extLst>
              <a:ext uri="{FF2B5EF4-FFF2-40B4-BE49-F238E27FC236}">
                <a16:creationId xmlns:a16="http://schemas.microsoft.com/office/drawing/2014/main" id="{DD7AAADD-3D16-4964-B232-6097E9DC0E3D}"/>
              </a:ext>
            </a:extLst>
          </p:cNvPr>
          <p:cNvSpPr>
            <a:spLocks noGrp="1"/>
          </p:cNvSpPr>
          <p:nvPr>
            <p:ph type="ctrTitle"/>
          </p:nvPr>
        </p:nvSpPr>
        <p:spPr>
          <a:xfrm>
            <a:off x="144100" y="2158716"/>
            <a:ext cx="5182279" cy="2540568"/>
          </a:xfrm>
          <a:prstGeom prst="roundRect">
            <a:avLst/>
          </a:prstGeom>
          <a:noFill/>
        </p:spPr>
        <p:txBody>
          <a:bodyPr anchor="ctr"/>
          <a:lstStyle/>
          <a:p>
            <a:r>
              <a:rPr lang="en-US" sz="3600">
                <a:solidFill>
                  <a:schemeClr val="bg1"/>
                </a:solidFill>
                <a:effectLst>
                  <a:outerShdw blurRad="50800" dist="38100" dir="2700000" algn="tl" rotWithShape="0">
                    <a:prstClr val="black">
                      <a:alpha val="40000"/>
                    </a:prstClr>
                  </a:outerShdw>
                </a:effectLst>
              </a:rPr>
              <a:t>Seasonal Screening</a:t>
            </a:r>
            <a:br>
              <a:rPr lang="en-US" sz="5400">
                <a:solidFill>
                  <a:schemeClr val="bg1"/>
                </a:solidFill>
                <a:effectLst>
                  <a:outerShdw blurRad="50800" dist="38100" dir="2700000" algn="tl" rotWithShape="0">
                    <a:prstClr val="black">
                      <a:alpha val="40000"/>
                    </a:prstClr>
                  </a:outerShdw>
                </a:effectLst>
              </a:rPr>
            </a:br>
            <a:r>
              <a:rPr lang="en-US" sz="5400">
                <a:solidFill>
                  <a:schemeClr val="bg1"/>
                </a:solidFill>
                <a:effectLst>
                  <a:outerShdw blurRad="50800" dist="38100" dir="2700000" algn="tl" rotWithShape="0">
                    <a:prstClr val="black">
                      <a:alpha val="40000"/>
                    </a:prstClr>
                  </a:outerShdw>
                </a:effectLst>
              </a:rPr>
              <a:t>Results &amp; Reports</a:t>
            </a:r>
            <a:endParaRPr lang="en-US">
              <a:solidFill>
                <a:schemeClr val="bg1"/>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5609623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F1EE99-3F62-B88C-E4C9-91DE3709F3ED}"/>
              </a:ext>
            </a:extLst>
          </p:cNvPr>
          <p:cNvSpPr>
            <a:spLocks noGrp="1"/>
          </p:cNvSpPr>
          <p:nvPr>
            <p:ph type="body" sz="quarter" idx="27"/>
          </p:nvPr>
        </p:nvSpPr>
        <p:spPr/>
        <p:txBody>
          <a:bodyPr/>
          <a:lstStyle/>
          <a:p>
            <a:r>
              <a:rPr lang="en-US" dirty="0"/>
              <a:t>Seasonal screening: Results &amp; reports</a:t>
            </a:r>
          </a:p>
        </p:txBody>
      </p:sp>
      <p:sp>
        <p:nvSpPr>
          <p:cNvPr id="3" name="Title 2">
            <a:extLst>
              <a:ext uri="{FF2B5EF4-FFF2-40B4-BE49-F238E27FC236}">
                <a16:creationId xmlns:a16="http://schemas.microsoft.com/office/drawing/2014/main" id="{2252D8C9-D8C8-39E4-BAD2-0598F1BF86B7}"/>
              </a:ext>
            </a:extLst>
          </p:cNvPr>
          <p:cNvSpPr>
            <a:spLocks noGrp="1"/>
          </p:cNvSpPr>
          <p:nvPr>
            <p:ph type="title"/>
          </p:nvPr>
        </p:nvSpPr>
        <p:spPr/>
        <p:txBody>
          <a:bodyPr/>
          <a:lstStyle/>
          <a:p>
            <a:r>
              <a:rPr lang="en-US"/>
              <a:t>Norm references and performance levels</a:t>
            </a:r>
          </a:p>
        </p:txBody>
      </p:sp>
      <p:sp>
        <p:nvSpPr>
          <p:cNvPr id="4" name="Footer Placeholder 3">
            <a:extLst>
              <a:ext uri="{FF2B5EF4-FFF2-40B4-BE49-F238E27FC236}">
                <a16:creationId xmlns:a16="http://schemas.microsoft.com/office/drawing/2014/main" id="{1D6D153E-C0FC-E98E-A7D8-5D9536E757A8}"/>
              </a:ext>
            </a:extLst>
          </p:cNvPr>
          <p:cNvSpPr>
            <a:spLocks noGrp="1"/>
          </p:cNvSpPr>
          <p:nvPr>
            <p:ph type="ftr" sz="quarter" idx="11"/>
          </p:nvPr>
        </p:nvSpPr>
        <p:spPr>
          <a:xfrm>
            <a:off x="550164" y="6439710"/>
            <a:ext cx="5741304"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0E0FE24E-3799-25A0-2E46-4929E4B86951}"/>
              </a:ext>
            </a:extLst>
          </p:cNvPr>
          <p:cNvSpPr>
            <a:spLocks noGrp="1"/>
          </p:cNvSpPr>
          <p:nvPr>
            <p:ph type="sldNum" sz="quarter" idx="12"/>
          </p:nvPr>
        </p:nvSpPr>
        <p:spPr/>
        <p:txBody>
          <a:bodyPr/>
          <a:lstStyle/>
          <a:p>
            <a:fld id="{27BB625B-AB5A-C845-B50B-ED205C3DDF7A}" type="slidenum">
              <a:rPr lang="en-US" noProof="0" smtClean="0"/>
              <a:t>71</a:t>
            </a:fld>
            <a:endParaRPr lang="en-US" noProof="0"/>
          </a:p>
        </p:txBody>
      </p:sp>
      <p:grpSp>
        <p:nvGrpSpPr>
          <p:cNvPr id="37" name="Group 36">
            <a:extLst>
              <a:ext uri="{FF2B5EF4-FFF2-40B4-BE49-F238E27FC236}">
                <a16:creationId xmlns:a16="http://schemas.microsoft.com/office/drawing/2014/main" id="{8C236A38-894D-D1B5-97CD-10F0CF0B1D10}"/>
              </a:ext>
            </a:extLst>
          </p:cNvPr>
          <p:cNvGrpSpPr/>
          <p:nvPr/>
        </p:nvGrpSpPr>
        <p:grpSpPr>
          <a:xfrm>
            <a:off x="7829738" y="1611634"/>
            <a:ext cx="2555643" cy="3634730"/>
            <a:chOff x="7352896" y="1889930"/>
            <a:chExt cx="2555643" cy="3634730"/>
          </a:xfrm>
        </p:grpSpPr>
        <p:sp>
          <p:nvSpPr>
            <p:cNvPr id="18" name="Rectangle 17">
              <a:extLst>
                <a:ext uri="{FF2B5EF4-FFF2-40B4-BE49-F238E27FC236}">
                  <a16:creationId xmlns:a16="http://schemas.microsoft.com/office/drawing/2014/main" id="{4E0CBD74-96E3-42DD-AC6B-BF530D7F0BFD}"/>
                </a:ext>
              </a:extLst>
            </p:cNvPr>
            <p:cNvSpPr/>
            <p:nvPr/>
          </p:nvSpPr>
          <p:spPr>
            <a:xfrm rot="16200000" flipV="1">
              <a:off x="8529778" y="2429474"/>
              <a:ext cx="201880" cy="2555643"/>
            </a:xfrm>
            <a:prstGeom prst="rect">
              <a:avLst/>
            </a:prstGeom>
            <a:solidFill>
              <a:srgbClr val="BED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DBCB04DF-34B0-4E8A-AC16-7F6470212CE2}"/>
                </a:ext>
              </a:extLst>
            </p:cNvPr>
            <p:cNvSpPr/>
            <p:nvPr/>
          </p:nvSpPr>
          <p:spPr>
            <a:xfrm rot="16200000" flipV="1">
              <a:off x="8362659" y="2342136"/>
              <a:ext cx="223608" cy="2243132"/>
            </a:xfrm>
            <a:prstGeom prst="rect">
              <a:avLst/>
            </a:prstGeom>
            <a:solidFill>
              <a:srgbClr val="BED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B5A4435B-9F0C-436D-8560-280D6DCDBA2A}"/>
                </a:ext>
              </a:extLst>
            </p:cNvPr>
            <p:cNvSpPr/>
            <p:nvPr/>
          </p:nvSpPr>
          <p:spPr>
            <a:xfrm rot="16200000" flipV="1">
              <a:off x="8362658" y="2829323"/>
              <a:ext cx="223608" cy="2243132"/>
            </a:xfrm>
            <a:prstGeom prst="rect">
              <a:avLst/>
            </a:prstGeom>
            <a:solidFill>
              <a:srgbClr val="BED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E27A5C8E-3FB2-460F-844D-3286D3569547}"/>
                </a:ext>
              </a:extLst>
            </p:cNvPr>
            <p:cNvSpPr/>
            <p:nvPr/>
          </p:nvSpPr>
          <p:spPr>
            <a:xfrm rot="16200000" flipV="1">
              <a:off x="8197558" y="3248880"/>
              <a:ext cx="233362" cy="1922686"/>
            </a:xfrm>
            <a:prstGeom prst="rect">
              <a:avLst/>
            </a:prstGeom>
            <a:solidFill>
              <a:srgbClr val="BED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5CF7ED2E-6585-41FB-8B5A-C80B05C364EF}"/>
                </a:ext>
              </a:extLst>
            </p:cNvPr>
            <p:cNvSpPr/>
            <p:nvPr/>
          </p:nvSpPr>
          <p:spPr>
            <a:xfrm rot="16200000" flipV="1">
              <a:off x="8197558" y="2243025"/>
              <a:ext cx="233362" cy="1922686"/>
            </a:xfrm>
            <a:prstGeom prst="rect">
              <a:avLst/>
            </a:prstGeom>
            <a:solidFill>
              <a:srgbClr val="BEDB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876281B3-8263-446C-8B48-326D1B1D0262}"/>
                </a:ext>
              </a:extLst>
            </p:cNvPr>
            <p:cNvSpPr/>
            <p:nvPr/>
          </p:nvSpPr>
          <p:spPr>
            <a:xfrm rot="16200000" flipV="1">
              <a:off x="8029934" y="3680715"/>
              <a:ext cx="248162" cy="1602237"/>
            </a:xfrm>
            <a:prstGeom prst="rect">
              <a:avLst/>
            </a:prstGeom>
            <a:solidFill>
              <a:srgbClr val="CDF4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C427C31B-41B2-45E6-9796-26713952A386}"/>
                </a:ext>
              </a:extLst>
            </p:cNvPr>
            <p:cNvSpPr/>
            <p:nvPr/>
          </p:nvSpPr>
          <p:spPr>
            <a:xfrm rot="16200000" flipV="1">
              <a:off x="8029934" y="2131638"/>
              <a:ext cx="248162" cy="1602237"/>
            </a:xfrm>
            <a:prstGeom prst="rect">
              <a:avLst/>
            </a:prstGeom>
            <a:solidFill>
              <a:srgbClr val="F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C54C3A65-29BD-4954-9612-885A953EA1D2}"/>
                </a:ext>
              </a:extLst>
            </p:cNvPr>
            <p:cNvSpPr/>
            <p:nvPr/>
          </p:nvSpPr>
          <p:spPr>
            <a:xfrm rot="16200000" flipV="1">
              <a:off x="7792003" y="2063322"/>
              <a:ext cx="275399" cy="1153610"/>
            </a:xfrm>
            <a:prstGeom prst="rect">
              <a:avLst/>
            </a:prstGeom>
            <a:solidFill>
              <a:srgbClr val="F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2" name="Rectangle 31">
              <a:extLst>
                <a:ext uri="{FF2B5EF4-FFF2-40B4-BE49-F238E27FC236}">
                  <a16:creationId xmlns:a16="http://schemas.microsoft.com/office/drawing/2014/main" id="{2C776F6C-CB39-4974-B290-6E95DED5591C}"/>
                </a:ext>
              </a:extLst>
            </p:cNvPr>
            <p:cNvSpPr/>
            <p:nvPr/>
          </p:nvSpPr>
          <p:spPr>
            <a:xfrm rot="16200000" flipV="1">
              <a:off x="7793661" y="4197658"/>
              <a:ext cx="275399" cy="1153610"/>
            </a:xfrm>
            <a:prstGeom prst="rect">
              <a:avLst/>
            </a:prstGeom>
            <a:solidFill>
              <a:srgbClr val="CDF4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3" name="Rectangle 32">
              <a:extLst>
                <a:ext uri="{FF2B5EF4-FFF2-40B4-BE49-F238E27FC236}">
                  <a16:creationId xmlns:a16="http://schemas.microsoft.com/office/drawing/2014/main" id="{0261C190-7D51-4022-A3A5-F708E11FC49F}"/>
                </a:ext>
              </a:extLst>
            </p:cNvPr>
            <p:cNvSpPr/>
            <p:nvPr/>
          </p:nvSpPr>
          <p:spPr>
            <a:xfrm rot="16200000" flipV="1">
              <a:off x="7567690" y="4728221"/>
              <a:ext cx="275399" cy="704982"/>
            </a:xfrm>
            <a:prstGeom prst="rect">
              <a:avLst/>
            </a:prstGeom>
            <a:solidFill>
              <a:srgbClr val="84D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4" name="Rectangle 33">
              <a:extLst>
                <a:ext uri="{FF2B5EF4-FFF2-40B4-BE49-F238E27FC236}">
                  <a16:creationId xmlns:a16="http://schemas.microsoft.com/office/drawing/2014/main" id="{B9C2A9D2-58BE-46EB-9304-F45173EC3D05}"/>
                </a:ext>
              </a:extLst>
            </p:cNvPr>
            <p:cNvSpPr/>
            <p:nvPr/>
          </p:nvSpPr>
          <p:spPr>
            <a:xfrm rot="16200000" flipV="1">
              <a:off x="7567688" y="1981387"/>
              <a:ext cx="275399" cy="704982"/>
            </a:xfrm>
            <a:prstGeom prst="rect">
              <a:avLst/>
            </a:prstGeom>
            <a:solidFill>
              <a:srgbClr val="EEA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5" name="Rectangle 34">
              <a:extLst>
                <a:ext uri="{FF2B5EF4-FFF2-40B4-BE49-F238E27FC236}">
                  <a16:creationId xmlns:a16="http://schemas.microsoft.com/office/drawing/2014/main" id="{CB4B2D41-8DA8-4147-AE52-366670E88422}"/>
                </a:ext>
              </a:extLst>
            </p:cNvPr>
            <p:cNvSpPr/>
            <p:nvPr/>
          </p:nvSpPr>
          <p:spPr>
            <a:xfrm rot="16200000" flipV="1">
              <a:off x="7403784" y="1840703"/>
              <a:ext cx="275399" cy="373854"/>
            </a:xfrm>
            <a:prstGeom prst="rect">
              <a:avLst/>
            </a:prstGeom>
            <a:solidFill>
              <a:srgbClr val="EEAF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89F8DF1D-3FA9-4F8B-B9D9-94AD3EE09A86}"/>
                </a:ext>
              </a:extLst>
            </p:cNvPr>
            <p:cNvSpPr/>
            <p:nvPr/>
          </p:nvSpPr>
          <p:spPr>
            <a:xfrm rot="16200000" flipV="1">
              <a:off x="7402124" y="5200034"/>
              <a:ext cx="275399" cy="373854"/>
            </a:xfrm>
            <a:prstGeom prst="rect">
              <a:avLst/>
            </a:prstGeom>
            <a:solidFill>
              <a:srgbClr val="84D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8" name="TextBox 7">
            <a:extLst>
              <a:ext uri="{FF2B5EF4-FFF2-40B4-BE49-F238E27FC236}">
                <a16:creationId xmlns:a16="http://schemas.microsoft.com/office/drawing/2014/main" id="{11CEDB18-A895-40D4-038B-4EA44E4ED31F}"/>
              </a:ext>
            </a:extLst>
          </p:cNvPr>
          <p:cNvSpPr txBox="1"/>
          <p:nvPr/>
        </p:nvSpPr>
        <p:spPr>
          <a:xfrm>
            <a:off x="1901886" y="5443807"/>
            <a:ext cx="4598047" cy="707886"/>
          </a:xfrm>
          <a:prstGeom prst="rect">
            <a:avLst/>
          </a:prstGeom>
          <a:noFill/>
        </p:spPr>
        <p:txBody>
          <a:bodyPr wrap="square">
            <a:spAutoFit/>
          </a:bodyPr>
          <a:lstStyle/>
          <a:p>
            <a:r>
              <a:rPr lang="en-US" sz="2000">
                <a:solidFill>
                  <a:srgbClr val="0D004D"/>
                </a:solidFill>
                <a:cs typeface="Plus Jakarta Sans SemiBold"/>
              </a:rPr>
              <a:t>Math norms updated for 26-27 SY</a:t>
            </a:r>
          </a:p>
          <a:p>
            <a:r>
              <a:rPr lang="en-US" sz="2000">
                <a:solidFill>
                  <a:srgbClr val="0D004D"/>
                </a:solidFill>
                <a:cs typeface="Plus Jakarta Sans SemiBold"/>
              </a:rPr>
              <a:t>English norms updated for 25-26 SY</a:t>
            </a:r>
            <a:endParaRPr lang="en-US"/>
          </a:p>
        </p:txBody>
      </p:sp>
      <p:graphicFrame>
        <p:nvGraphicFramePr>
          <p:cNvPr id="10" name="Table 9">
            <a:extLst>
              <a:ext uri="{FF2B5EF4-FFF2-40B4-BE49-F238E27FC236}">
                <a16:creationId xmlns:a16="http://schemas.microsoft.com/office/drawing/2014/main" id="{E8691D07-76A6-F388-5CE6-B5E0790014CA}"/>
              </a:ext>
            </a:extLst>
          </p:cNvPr>
          <p:cNvGraphicFramePr>
            <a:graphicFrameLocks noGrp="1"/>
          </p:cNvGraphicFramePr>
          <p:nvPr/>
        </p:nvGraphicFramePr>
        <p:xfrm>
          <a:off x="1901886" y="1699685"/>
          <a:ext cx="5741305" cy="3453580"/>
        </p:xfrm>
        <a:graphic>
          <a:graphicData uri="http://schemas.openxmlformats.org/drawingml/2006/table">
            <a:tbl>
              <a:tblPr firstRow="1" bandRow="1">
                <a:tableStyleId>{5C22544A-7EE6-4342-B048-85BDC9FD1C3A}</a:tableStyleId>
              </a:tblPr>
              <a:tblGrid>
                <a:gridCol w="2336882">
                  <a:extLst>
                    <a:ext uri="{9D8B030D-6E8A-4147-A177-3AD203B41FA5}">
                      <a16:colId xmlns:a16="http://schemas.microsoft.com/office/drawing/2014/main" val="2595620268"/>
                    </a:ext>
                  </a:extLst>
                </a:gridCol>
                <a:gridCol w="3404423">
                  <a:extLst>
                    <a:ext uri="{9D8B030D-6E8A-4147-A177-3AD203B41FA5}">
                      <a16:colId xmlns:a16="http://schemas.microsoft.com/office/drawing/2014/main" val="2951486681"/>
                    </a:ext>
                  </a:extLst>
                </a:gridCol>
              </a:tblGrid>
              <a:tr h="690716">
                <a:tc>
                  <a:txBody>
                    <a:bodyPr/>
                    <a:lstStyle/>
                    <a:p>
                      <a:r>
                        <a:rPr lang="en-US" b="0">
                          <a:solidFill>
                            <a:srgbClr val="0D004D"/>
                          </a:solidFill>
                          <a:latin typeface="+mn-lt"/>
                        </a:rPr>
                        <a:t>1-10</a:t>
                      </a:r>
                      <a:r>
                        <a:rPr lang="en-US" b="0" baseline="30000">
                          <a:solidFill>
                            <a:srgbClr val="0D004D"/>
                          </a:solidFill>
                          <a:latin typeface="+mn-lt"/>
                        </a:rPr>
                        <a:t>th</a:t>
                      </a:r>
                      <a:r>
                        <a:rPr lang="en-US" b="0">
                          <a:solidFill>
                            <a:srgbClr val="0D004D"/>
                          </a:solidFill>
                          <a:latin typeface="+mn-lt"/>
                        </a:rPr>
                        <a:t> percentile</a:t>
                      </a:r>
                    </a:p>
                  </a:txBody>
                  <a:tcPr anchor="ctr">
                    <a:lnL w="12700" cap="flat" cmpd="sng" algn="ctr">
                      <a:solidFill>
                        <a:srgbClr val="0D004D"/>
                      </a:solidFill>
                      <a:prstDash val="solid"/>
                      <a:round/>
                      <a:headEnd type="none" w="med" len="med"/>
                      <a:tailEnd type="none" w="med" len="med"/>
                    </a:lnL>
                    <a:lnR w="12700" cap="flat" cmpd="sng" algn="ctr">
                      <a:solidFill>
                        <a:srgbClr val="EEAFAE"/>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lnTlToBr w="12700" cmpd="sng">
                      <a:noFill/>
                      <a:prstDash val="solid"/>
                    </a:lnTlToBr>
                    <a:lnBlToTr w="12700" cmpd="sng">
                      <a:noFill/>
                      <a:prstDash val="solid"/>
                    </a:lnBlToTr>
                    <a:solidFill>
                      <a:srgbClr val="EEAFAE"/>
                    </a:solidFill>
                  </a:tcPr>
                </a:tc>
                <a:tc>
                  <a:txBody>
                    <a:bodyPr/>
                    <a:lstStyle/>
                    <a:p>
                      <a:r>
                        <a:rPr lang="en-US" b="0">
                          <a:solidFill>
                            <a:srgbClr val="0D004D"/>
                          </a:solidFill>
                          <a:latin typeface="+mn-lt"/>
                        </a:rPr>
                        <a:t>Well Below Average</a:t>
                      </a:r>
                    </a:p>
                  </a:txBody>
                  <a:tcPr anchor="ctr">
                    <a:lnL w="12700" cap="flat" cmpd="sng" algn="ctr">
                      <a:solidFill>
                        <a:srgbClr val="EEAFAE"/>
                      </a:solidFill>
                      <a:prstDash val="solid"/>
                      <a:round/>
                      <a:headEnd type="none" w="med" len="med"/>
                      <a:tailEnd type="none" w="med" len="med"/>
                    </a:lnL>
                    <a:lnR w="12700" cap="flat" cmpd="sng" algn="ctr">
                      <a:solidFill>
                        <a:srgbClr val="0D004D"/>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lnTlToBr w="12700" cmpd="sng">
                      <a:noFill/>
                      <a:prstDash val="solid"/>
                    </a:lnTlToBr>
                    <a:lnBlToTr w="12700" cmpd="sng">
                      <a:noFill/>
                      <a:prstDash val="solid"/>
                    </a:lnBlToTr>
                    <a:solidFill>
                      <a:srgbClr val="EEAFAE"/>
                    </a:solidFill>
                  </a:tcPr>
                </a:tc>
                <a:extLst>
                  <a:ext uri="{0D108BD9-81ED-4DB2-BD59-A6C34878D82A}">
                    <a16:rowId xmlns:a16="http://schemas.microsoft.com/office/drawing/2014/main" val="2330138744"/>
                  </a:ext>
                </a:extLst>
              </a:tr>
              <a:tr h="690716">
                <a:tc>
                  <a:txBody>
                    <a:bodyPr/>
                    <a:lstStyle/>
                    <a:p>
                      <a:r>
                        <a:rPr lang="en-US" b="0">
                          <a:solidFill>
                            <a:srgbClr val="0D004D"/>
                          </a:solidFill>
                          <a:latin typeface="+mn-lt"/>
                        </a:rPr>
                        <a:t>11-25</a:t>
                      </a:r>
                      <a:r>
                        <a:rPr lang="en-US" b="0" baseline="30000">
                          <a:solidFill>
                            <a:srgbClr val="0D004D"/>
                          </a:solidFill>
                          <a:latin typeface="+mn-lt"/>
                        </a:rPr>
                        <a:t>th</a:t>
                      </a:r>
                      <a:r>
                        <a:rPr lang="en-US" b="0">
                          <a:solidFill>
                            <a:srgbClr val="0D004D"/>
                          </a:solidFill>
                          <a:latin typeface="+mn-lt"/>
                        </a:rPr>
                        <a:t> percentile</a:t>
                      </a:r>
                    </a:p>
                  </a:txBody>
                  <a:tcPr anchor="ctr">
                    <a:lnL w="12700" cap="flat" cmpd="sng" algn="ctr">
                      <a:solidFill>
                        <a:srgbClr val="0D004D"/>
                      </a:solidFill>
                      <a:prstDash val="solid"/>
                      <a:round/>
                      <a:headEnd type="none" w="med" len="med"/>
                      <a:tailEnd type="none" w="med" len="med"/>
                    </a:lnL>
                    <a:lnR w="12700" cap="flat" cmpd="sng" algn="ctr">
                      <a:solidFill>
                        <a:srgbClr val="F9D9D9"/>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F9D9D9"/>
                    </a:solidFill>
                  </a:tcPr>
                </a:tc>
                <a:tc>
                  <a:txBody>
                    <a:bodyPr/>
                    <a:lstStyle/>
                    <a:p>
                      <a:r>
                        <a:rPr lang="en-US" b="0">
                          <a:solidFill>
                            <a:srgbClr val="0D004D"/>
                          </a:solidFill>
                          <a:latin typeface="+mn-lt"/>
                        </a:rPr>
                        <a:t>Below Average</a:t>
                      </a:r>
                    </a:p>
                  </a:txBody>
                  <a:tcPr anchor="ctr">
                    <a:lnL w="12700" cap="flat" cmpd="sng" algn="ctr">
                      <a:solidFill>
                        <a:srgbClr val="F9D9D9"/>
                      </a:solidFill>
                      <a:prstDash val="solid"/>
                      <a:round/>
                      <a:headEnd type="none" w="med" len="med"/>
                      <a:tailEnd type="none" w="med" len="med"/>
                    </a:lnL>
                    <a:lnR w="12700" cap="flat" cmpd="sng" algn="ctr">
                      <a:solidFill>
                        <a:srgbClr val="0D004D"/>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F9D9D9"/>
                    </a:solidFill>
                  </a:tcPr>
                </a:tc>
                <a:extLst>
                  <a:ext uri="{0D108BD9-81ED-4DB2-BD59-A6C34878D82A}">
                    <a16:rowId xmlns:a16="http://schemas.microsoft.com/office/drawing/2014/main" val="1354947351"/>
                  </a:ext>
                </a:extLst>
              </a:tr>
              <a:tr h="690716">
                <a:tc>
                  <a:txBody>
                    <a:bodyPr/>
                    <a:lstStyle/>
                    <a:p>
                      <a:r>
                        <a:rPr lang="en-US" b="0">
                          <a:solidFill>
                            <a:srgbClr val="0D004D"/>
                          </a:solidFill>
                          <a:latin typeface="+mn-lt"/>
                        </a:rPr>
                        <a:t>26-74</a:t>
                      </a:r>
                      <a:r>
                        <a:rPr lang="en-US" b="0" baseline="30000">
                          <a:solidFill>
                            <a:srgbClr val="0D004D"/>
                          </a:solidFill>
                          <a:latin typeface="+mn-lt"/>
                        </a:rPr>
                        <a:t>th</a:t>
                      </a:r>
                      <a:r>
                        <a:rPr lang="en-US" b="0">
                          <a:solidFill>
                            <a:srgbClr val="0D004D"/>
                          </a:solidFill>
                          <a:latin typeface="+mn-lt"/>
                        </a:rPr>
                        <a:t> percentile</a:t>
                      </a:r>
                    </a:p>
                  </a:txBody>
                  <a:tcPr anchor="ctr">
                    <a:lnL w="12700" cap="flat" cmpd="sng" algn="ctr">
                      <a:solidFill>
                        <a:srgbClr val="0D004D"/>
                      </a:solidFill>
                      <a:prstDash val="solid"/>
                      <a:round/>
                      <a:headEnd type="none" w="med" len="med"/>
                      <a:tailEnd type="none" w="med" len="med"/>
                    </a:lnL>
                    <a:lnR w="12700" cap="flat" cmpd="sng" algn="ctr">
                      <a:solidFill>
                        <a:srgbClr val="BEDBF4"/>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BEDBF4"/>
                    </a:solidFill>
                  </a:tcPr>
                </a:tc>
                <a:tc>
                  <a:txBody>
                    <a:bodyPr/>
                    <a:lstStyle/>
                    <a:p>
                      <a:r>
                        <a:rPr lang="en-US" b="0">
                          <a:solidFill>
                            <a:srgbClr val="0D004D"/>
                          </a:solidFill>
                          <a:latin typeface="+mn-lt"/>
                        </a:rPr>
                        <a:t>Average</a:t>
                      </a:r>
                    </a:p>
                  </a:txBody>
                  <a:tcPr anchor="ctr">
                    <a:lnL w="12700" cap="flat" cmpd="sng" algn="ctr">
                      <a:solidFill>
                        <a:srgbClr val="BEDBF4"/>
                      </a:solidFill>
                      <a:prstDash val="solid"/>
                      <a:round/>
                      <a:headEnd type="none" w="med" len="med"/>
                      <a:tailEnd type="none" w="med" len="med"/>
                    </a:lnL>
                    <a:lnR w="12700" cap="flat" cmpd="sng" algn="ctr">
                      <a:solidFill>
                        <a:srgbClr val="0D004D"/>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BEDBF4"/>
                    </a:solidFill>
                  </a:tcPr>
                </a:tc>
                <a:extLst>
                  <a:ext uri="{0D108BD9-81ED-4DB2-BD59-A6C34878D82A}">
                    <a16:rowId xmlns:a16="http://schemas.microsoft.com/office/drawing/2014/main" val="1354577845"/>
                  </a:ext>
                </a:extLst>
              </a:tr>
              <a:tr h="690716">
                <a:tc>
                  <a:txBody>
                    <a:bodyPr/>
                    <a:lstStyle/>
                    <a:p>
                      <a:r>
                        <a:rPr lang="en-US" b="0">
                          <a:solidFill>
                            <a:srgbClr val="0D004D"/>
                          </a:solidFill>
                          <a:latin typeface="+mn-lt"/>
                        </a:rPr>
                        <a:t>75-89</a:t>
                      </a:r>
                      <a:r>
                        <a:rPr lang="en-US" b="0" baseline="30000">
                          <a:solidFill>
                            <a:srgbClr val="0D004D"/>
                          </a:solidFill>
                          <a:latin typeface="+mn-lt"/>
                        </a:rPr>
                        <a:t>th</a:t>
                      </a:r>
                      <a:r>
                        <a:rPr lang="en-US" b="0">
                          <a:solidFill>
                            <a:srgbClr val="0D004D"/>
                          </a:solidFill>
                          <a:latin typeface="+mn-lt"/>
                        </a:rPr>
                        <a:t> percentile</a:t>
                      </a:r>
                    </a:p>
                  </a:txBody>
                  <a:tcPr anchor="ctr">
                    <a:lnL w="12700" cap="flat" cmpd="sng" algn="ctr">
                      <a:solidFill>
                        <a:srgbClr val="0D004D"/>
                      </a:solidFill>
                      <a:prstDash val="solid"/>
                      <a:round/>
                      <a:headEnd type="none" w="med" len="med"/>
                      <a:tailEnd type="none" w="med" len="med"/>
                    </a:lnL>
                    <a:lnR w="12700" cap="flat" cmpd="sng" algn="ctr">
                      <a:solidFill>
                        <a:srgbClr val="CDF4C0"/>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CDF4C0"/>
                    </a:solidFill>
                  </a:tcPr>
                </a:tc>
                <a:tc>
                  <a:txBody>
                    <a:bodyPr/>
                    <a:lstStyle/>
                    <a:p>
                      <a:r>
                        <a:rPr lang="en-US" b="0">
                          <a:solidFill>
                            <a:srgbClr val="0D004D"/>
                          </a:solidFill>
                          <a:latin typeface="+mn-lt"/>
                        </a:rPr>
                        <a:t>Above Average</a:t>
                      </a:r>
                    </a:p>
                  </a:txBody>
                  <a:tcPr anchor="ctr">
                    <a:lnL w="12700" cap="flat" cmpd="sng" algn="ctr">
                      <a:solidFill>
                        <a:srgbClr val="CDF4C0"/>
                      </a:solidFill>
                      <a:prstDash val="solid"/>
                      <a:round/>
                      <a:headEnd type="none" w="med" len="med"/>
                      <a:tailEnd type="none" w="med" len="med"/>
                    </a:lnL>
                    <a:lnR w="12700" cap="flat" cmpd="sng" algn="ctr">
                      <a:solidFill>
                        <a:srgbClr val="0D004D"/>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CDF4C0"/>
                    </a:solidFill>
                  </a:tcPr>
                </a:tc>
                <a:extLst>
                  <a:ext uri="{0D108BD9-81ED-4DB2-BD59-A6C34878D82A}">
                    <a16:rowId xmlns:a16="http://schemas.microsoft.com/office/drawing/2014/main" val="1914701707"/>
                  </a:ext>
                </a:extLst>
              </a:tr>
              <a:tr h="690716">
                <a:tc>
                  <a:txBody>
                    <a:bodyPr/>
                    <a:lstStyle/>
                    <a:p>
                      <a:r>
                        <a:rPr lang="en-US" b="0">
                          <a:solidFill>
                            <a:srgbClr val="0D004D"/>
                          </a:solidFill>
                          <a:latin typeface="+mn-lt"/>
                        </a:rPr>
                        <a:t>90-99</a:t>
                      </a:r>
                      <a:r>
                        <a:rPr lang="en-US" b="0" baseline="30000">
                          <a:solidFill>
                            <a:srgbClr val="0D004D"/>
                          </a:solidFill>
                          <a:latin typeface="+mn-lt"/>
                        </a:rPr>
                        <a:t>th</a:t>
                      </a:r>
                      <a:r>
                        <a:rPr lang="en-US" b="0">
                          <a:solidFill>
                            <a:srgbClr val="0D004D"/>
                          </a:solidFill>
                          <a:latin typeface="+mn-lt"/>
                        </a:rPr>
                        <a:t> percentile</a:t>
                      </a:r>
                    </a:p>
                  </a:txBody>
                  <a:tcPr anchor="ctr">
                    <a:lnL w="12700" cap="flat" cmpd="sng" algn="ctr">
                      <a:solidFill>
                        <a:srgbClr val="0D004D"/>
                      </a:solidFill>
                      <a:prstDash val="solid"/>
                      <a:round/>
                      <a:headEnd type="none" w="med" len="med"/>
                      <a:tailEnd type="none" w="med" len="med"/>
                    </a:lnL>
                    <a:lnR w="12700" cap="flat" cmpd="sng" algn="ctr">
                      <a:solidFill>
                        <a:srgbClr val="84D865"/>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84D865"/>
                    </a:solidFill>
                  </a:tcPr>
                </a:tc>
                <a:tc>
                  <a:txBody>
                    <a:bodyPr/>
                    <a:lstStyle/>
                    <a:p>
                      <a:r>
                        <a:rPr lang="en-US" b="0">
                          <a:solidFill>
                            <a:srgbClr val="0D004D"/>
                          </a:solidFill>
                          <a:latin typeface="+mn-lt"/>
                        </a:rPr>
                        <a:t>Well Above Average</a:t>
                      </a:r>
                    </a:p>
                  </a:txBody>
                  <a:tcPr anchor="ctr">
                    <a:lnL w="12700" cap="flat" cmpd="sng" algn="ctr">
                      <a:solidFill>
                        <a:srgbClr val="84D865"/>
                      </a:solidFill>
                      <a:prstDash val="solid"/>
                      <a:round/>
                      <a:headEnd type="none" w="med" len="med"/>
                      <a:tailEnd type="none" w="med" len="med"/>
                    </a:lnL>
                    <a:lnR w="12700" cap="flat" cmpd="sng" algn="ctr">
                      <a:solidFill>
                        <a:srgbClr val="0D004D"/>
                      </a:solidFill>
                      <a:prstDash val="solid"/>
                      <a:round/>
                      <a:headEnd type="none" w="med" len="med"/>
                      <a:tailEnd type="none" w="med" len="med"/>
                    </a:lnR>
                    <a:lnT w="12700" cap="flat" cmpd="sng" algn="ctr">
                      <a:solidFill>
                        <a:srgbClr val="0D004D"/>
                      </a:solidFill>
                      <a:prstDash val="solid"/>
                      <a:round/>
                      <a:headEnd type="none" w="med" len="med"/>
                      <a:tailEnd type="none" w="med" len="med"/>
                    </a:lnT>
                    <a:lnB w="12700" cap="flat" cmpd="sng" algn="ctr">
                      <a:solidFill>
                        <a:srgbClr val="0D004D"/>
                      </a:solidFill>
                      <a:prstDash val="solid"/>
                      <a:round/>
                      <a:headEnd type="none" w="med" len="med"/>
                      <a:tailEnd type="none" w="med" len="med"/>
                    </a:lnB>
                    <a:solidFill>
                      <a:srgbClr val="84D865"/>
                    </a:solidFill>
                  </a:tcPr>
                </a:tc>
                <a:extLst>
                  <a:ext uri="{0D108BD9-81ED-4DB2-BD59-A6C34878D82A}">
                    <a16:rowId xmlns:a16="http://schemas.microsoft.com/office/drawing/2014/main" val="3562835066"/>
                  </a:ext>
                </a:extLst>
              </a:tr>
            </a:tbl>
          </a:graphicData>
        </a:graphic>
      </p:graphicFrame>
    </p:spTree>
    <p:extLst>
      <p:ext uri="{BB962C8B-B14F-4D97-AF65-F5344CB8AC3E}">
        <p14:creationId xmlns:p14="http://schemas.microsoft.com/office/powerpoint/2010/main" val="32378775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EAD4-911C-98F9-31CC-8AEA8CB833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37426F7-E9AA-86CB-9FC9-94E8FF95A73F}"/>
              </a:ext>
            </a:extLst>
          </p:cNvPr>
          <p:cNvSpPr>
            <a:spLocks noGrp="1"/>
          </p:cNvSpPr>
          <p:nvPr>
            <p:ph type="title"/>
          </p:nvPr>
        </p:nvSpPr>
        <p:spPr>
          <a:xfrm>
            <a:off x="550164" y="552450"/>
            <a:ext cx="4568488" cy="809211"/>
          </a:xfrm>
        </p:spPr>
        <p:txBody>
          <a:bodyPr/>
          <a:lstStyle/>
          <a:p>
            <a:r>
              <a:rPr lang="en-US">
                <a:cs typeface="Plus Jakarta Sans SemiBold"/>
              </a:rPr>
              <a:t>Norms Tables</a:t>
            </a:r>
            <a:endParaRPr lang="en-US" sz="2000">
              <a:solidFill>
                <a:srgbClr val="0D004D"/>
              </a:solidFill>
              <a:latin typeface="+mn-lt"/>
              <a:cs typeface="Plus Jakarta Sans SemiBold"/>
            </a:endParaRPr>
          </a:p>
        </p:txBody>
      </p:sp>
      <p:sp>
        <p:nvSpPr>
          <p:cNvPr id="4" name="Footer Placeholder 3">
            <a:extLst>
              <a:ext uri="{FF2B5EF4-FFF2-40B4-BE49-F238E27FC236}">
                <a16:creationId xmlns:a16="http://schemas.microsoft.com/office/drawing/2014/main" id="{E36F8963-2AD0-41F8-6B44-0F7ACA8D7AAA}"/>
              </a:ext>
            </a:extLst>
          </p:cNvPr>
          <p:cNvSpPr>
            <a:spLocks noGrp="1"/>
          </p:cNvSpPr>
          <p:nvPr>
            <p:ph type="ftr" sz="quarter" idx="11"/>
          </p:nvPr>
        </p:nvSpPr>
        <p:spPr>
          <a:xfrm>
            <a:off x="550164" y="6439710"/>
            <a:ext cx="58188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2ADD4988-85DC-CBDF-2FE2-2EFC0876FA80}"/>
              </a:ext>
            </a:extLst>
          </p:cNvPr>
          <p:cNvSpPr>
            <a:spLocks noGrp="1"/>
          </p:cNvSpPr>
          <p:nvPr>
            <p:ph type="sldNum" sz="quarter" idx="12"/>
          </p:nvPr>
        </p:nvSpPr>
        <p:spPr/>
        <p:txBody>
          <a:bodyPr/>
          <a:lstStyle/>
          <a:p>
            <a:fld id="{27BB625B-AB5A-C845-B50B-ED205C3DDF7A}" type="slidenum">
              <a:rPr lang="en-US" noProof="0" smtClean="0"/>
              <a:pPr/>
              <a:t>72</a:t>
            </a:fld>
            <a:endParaRPr lang="en-US" noProof="0"/>
          </a:p>
        </p:txBody>
      </p:sp>
      <p:sp>
        <p:nvSpPr>
          <p:cNvPr id="9" name="Text Placeholder 8">
            <a:extLst>
              <a:ext uri="{FF2B5EF4-FFF2-40B4-BE49-F238E27FC236}">
                <a16:creationId xmlns:a16="http://schemas.microsoft.com/office/drawing/2014/main" id="{C9A530DF-A64A-F4DD-9572-D032A8551EB4}"/>
              </a:ext>
            </a:extLst>
          </p:cNvPr>
          <p:cNvSpPr>
            <a:spLocks noGrp="1"/>
          </p:cNvSpPr>
          <p:nvPr>
            <p:ph type="body" sz="quarter" idx="27"/>
          </p:nvPr>
        </p:nvSpPr>
        <p:spPr/>
        <p:txBody>
          <a:bodyPr/>
          <a:lstStyle/>
          <a:p>
            <a:r>
              <a:rPr lang="en-US" dirty="0"/>
              <a:t>Seasonal screening: Results &amp; reports</a:t>
            </a:r>
          </a:p>
        </p:txBody>
      </p:sp>
      <p:sp>
        <p:nvSpPr>
          <p:cNvPr id="7" name="TextBox 6">
            <a:extLst>
              <a:ext uri="{FF2B5EF4-FFF2-40B4-BE49-F238E27FC236}">
                <a16:creationId xmlns:a16="http://schemas.microsoft.com/office/drawing/2014/main" id="{A1E95B3D-AF1A-A3C8-2CF4-59D4B06B6CB0}"/>
              </a:ext>
            </a:extLst>
          </p:cNvPr>
          <p:cNvSpPr txBox="1"/>
          <p:nvPr/>
        </p:nvSpPr>
        <p:spPr>
          <a:xfrm>
            <a:off x="9026758" y="772389"/>
            <a:ext cx="1722384" cy="369332"/>
          </a:xfrm>
          <a:prstGeom prst="rect">
            <a:avLst/>
          </a:prstGeom>
          <a:noFill/>
        </p:spPr>
        <p:txBody>
          <a:bodyPr wrap="square">
            <a:spAutoFit/>
          </a:bodyPr>
          <a:lstStyle/>
          <a:p>
            <a:r>
              <a:rPr lang="en-US">
                <a:solidFill>
                  <a:srgbClr val="0D004D"/>
                </a:solidFill>
              </a:rPr>
              <a:t>Choose filter</a:t>
            </a:r>
          </a:p>
        </p:txBody>
      </p:sp>
      <p:pic>
        <p:nvPicPr>
          <p:cNvPr id="8" name="Picture 7">
            <a:extLst>
              <a:ext uri="{FF2B5EF4-FFF2-40B4-BE49-F238E27FC236}">
                <a16:creationId xmlns:a16="http://schemas.microsoft.com/office/drawing/2014/main" id="{5CE79736-462D-AF99-5137-3758E295B1EF}"/>
              </a:ext>
            </a:extLst>
          </p:cNvPr>
          <p:cNvPicPr>
            <a:picLocks noChangeAspect="1"/>
          </p:cNvPicPr>
          <p:nvPr/>
        </p:nvPicPr>
        <p:blipFill>
          <a:blip r:embed="rId3"/>
          <a:stretch>
            <a:fillRect/>
          </a:stretch>
        </p:blipFill>
        <p:spPr>
          <a:xfrm>
            <a:off x="869673" y="1437791"/>
            <a:ext cx="10452653" cy="4600813"/>
          </a:xfrm>
          <a:prstGeom prst="roundRect">
            <a:avLst>
              <a:gd name="adj" fmla="val 11068"/>
            </a:avLst>
          </a:prstGeom>
          <a:ln>
            <a:solidFill>
              <a:srgbClr val="0D004D"/>
            </a:solidFill>
          </a:ln>
        </p:spPr>
      </p:pic>
      <p:pic>
        <p:nvPicPr>
          <p:cNvPr id="11" name="Graphic 10" descr="Line arrow: Clockwise curve outline">
            <a:extLst>
              <a:ext uri="{FF2B5EF4-FFF2-40B4-BE49-F238E27FC236}">
                <a16:creationId xmlns:a16="http://schemas.microsoft.com/office/drawing/2014/main" id="{0832B91F-B589-D421-C18D-2945D2B654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V="1">
            <a:off x="9026758" y="1078455"/>
            <a:ext cx="518119" cy="518119"/>
          </a:xfrm>
          <a:prstGeom prst="rect">
            <a:avLst/>
          </a:prstGeom>
        </p:spPr>
      </p:pic>
    </p:spTree>
    <p:extLst>
      <p:ext uri="{BB962C8B-B14F-4D97-AF65-F5344CB8AC3E}">
        <p14:creationId xmlns:p14="http://schemas.microsoft.com/office/powerpoint/2010/main" val="41872224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B3D22-0AF6-2111-E3AF-7793501BBC8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C822E3-32AA-F0A0-1AA9-691C2095886A}"/>
              </a:ext>
            </a:extLst>
          </p:cNvPr>
          <p:cNvSpPr>
            <a:spLocks noGrp="1"/>
          </p:cNvSpPr>
          <p:nvPr>
            <p:ph type="title"/>
          </p:nvPr>
        </p:nvSpPr>
        <p:spPr>
          <a:xfrm>
            <a:off x="550164" y="552450"/>
            <a:ext cx="2750249" cy="809211"/>
          </a:xfrm>
        </p:spPr>
        <p:txBody>
          <a:bodyPr/>
          <a:lstStyle/>
          <a:p>
            <a:r>
              <a:rPr lang="en-US" dirty="0">
                <a:cs typeface="Plus Jakarta Sans SemiBold"/>
              </a:rPr>
              <a:t>Roster by Screener</a:t>
            </a:r>
            <a:br>
              <a:rPr lang="en-US" sz="4000" dirty="0">
                <a:cs typeface="Plus Jakarta Sans SemiBold"/>
              </a:rPr>
            </a:br>
            <a:br>
              <a:rPr lang="en-US" sz="4000" dirty="0">
                <a:cs typeface="Plus Jakarta Sans SemiBold"/>
              </a:rPr>
            </a:br>
            <a:br>
              <a:rPr lang="en-US" sz="4000" dirty="0">
                <a:cs typeface="Plus Jakarta Sans SemiBold"/>
              </a:rPr>
            </a:br>
            <a:br>
              <a:rPr lang="en-US" sz="2000" dirty="0">
                <a:cs typeface="Plus Jakarta Sans SemiBold"/>
              </a:rPr>
            </a:br>
            <a:br>
              <a:rPr lang="en-US" sz="2000" dirty="0">
                <a:solidFill>
                  <a:srgbClr val="0D004D"/>
                </a:solidFill>
                <a:latin typeface="+mn-lt"/>
                <a:cs typeface="Plus Jakarta Sans SemiBold"/>
              </a:rPr>
            </a:br>
            <a:br>
              <a:rPr lang="en-US" sz="2000" dirty="0">
                <a:solidFill>
                  <a:srgbClr val="0D004D"/>
                </a:solidFill>
                <a:latin typeface="+mn-lt"/>
                <a:cs typeface="Plus Jakarta Sans SemiBold"/>
              </a:rPr>
            </a:br>
            <a:endParaRPr lang="en-US" sz="2000" dirty="0">
              <a:solidFill>
                <a:srgbClr val="0D004D"/>
              </a:solidFill>
              <a:latin typeface="+mn-lt"/>
              <a:cs typeface="Plus Jakarta Sans SemiBold"/>
            </a:endParaRPr>
          </a:p>
        </p:txBody>
      </p:sp>
      <p:sp>
        <p:nvSpPr>
          <p:cNvPr id="4" name="Footer Placeholder 3">
            <a:extLst>
              <a:ext uri="{FF2B5EF4-FFF2-40B4-BE49-F238E27FC236}">
                <a16:creationId xmlns:a16="http://schemas.microsoft.com/office/drawing/2014/main" id="{732A560E-DBE9-8E9A-7143-95FFB64D644A}"/>
              </a:ext>
            </a:extLst>
          </p:cNvPr>
          <p:cNvSpPr>
            <a:spLocks noGrp="1"/>
          </p:cNvSpPr>
          <p:nvPr>
            <p:ph type="ftr" sz="quarter" idx="11"/>
          </p:nvPr>
        </p:nvSpPr>
        <p:spPr>
          <a:xfrm>
            <a:off x="550164" y="6439710"/>
            <a:ext cx="59204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E4F9DE52-C24C-3FB0-39EA-B3521B689ECD}"/>
              </a:ext>
            </a:extLst>
          </p:cNvPr>
          <p:cNvSpPr>
            <a:spLocks noGrp="1"/>
          </p:cNvSpPr>
          <p:nvPr>
            <p:ph type="sldNum" sz="quarter" idx="12"/>
          </p:nvPr>
        </p:nvSpPr>
        <p:spPr/>
        <p:txBody>
          <a:bodyPr/>
          <a:lstStyle/>
          <a:p>
            <a:fld id="{27BB625B-AB5A-C845-B50B-ED205C3DDF7A}" type="slidenum">
              <a:rPr lang="en-US" noProof="0" smtClean="0"/>
              <a:pPr/>
              <a:t>73</a:t>
            </a:fld>
            <a:endParaRPr lang="en-US" noProof="0"/>
          </a:p>
        </p:txBody>
      </p:sp>
      <p:sp>
        <p:nvSpPr>
          <p:cNvPr id="9" name="Text Placeholder 8">
            <a:extLst>
              <a:ext uri="{FF2B5EF4-FFF2-40B4-BE49-F238E27FC236}">
                <a16:creationId xmlns:a16="http://schemas.microsoft.com/office/drawing/2014/main" id="{962E858A-1D51-4DD2-1A0A-A52A6E6DEC73}"/>
              </a:ext>
            </a:extLst>
          </p:cNvPr>
          <p:cNvSpPr>
            <a:spLocks noGrp="1"/>
          </p:cNvSpPr>
          <p:nvPr>
            <p:ph type="body" sz="quarter" idx="27"/>
          </p:nvPr>
        </p:nvSpPr>
        <p:spPr>
          <a:xfrm>
            <a:off x="550164" y="0"/>
            <a:ext cx="3374136" cy="547200"/>
          </a:xfrm>
        </p:spPr>
        <p:txBody>
          <a:bodyPr/>
          <a:lstStyle/>
          <a:p>
            <a:r>
              <a:rPr lang="en-US" dirty="0"/>
              <a:t>Seasonal screening: Results &amp; reports</a:t>
            </a:r>
          </a:p>
        </p:txBody>
      </p:sp>
      <p:pic>
        <p:nvPicPr>
          <p:cNvPr id="6" name="Picture 5">
            <a:extLst>
              <a:ext uri="{FF2B5EF4-FFF2-40B4-BE49-F238E27FC236}">
                <a16:creationId xmlns:a16="http://schemas.microsoft.com/office/drawing/2014/main" id="{5AF1E8E5-9BF4-6E02-BA70-A7563F4535C7}"/>
              </a:ext>
            </a:extLst>
          </p:cNvPr>
          <p:cNvPicPr>
            <a:picLocks noChangeAspect="1"/>
          </p:cNvPicPr>
          <p:nvPr/>
        </p:nvPicPr>
        <p:blipFill>
          <a:blip r:embed="rId3"/>
          <a:stretch>
            <a:fillRect/>
          </a:stretch>
        </p:blipFill>
        <p:spPr>
          <a:xfrm>
            <a:off x="3385356" y="196594"/>
            <a:ext cx="6523184" cy="6350512"/>
          </a:xfrm>
          <a:prstGeom prst="roundRect">
            <a:avLst>
              <a:gd name="adj" fmla="val 8551"/>
            </a:avLst>
          </a:prstGeom>
          <a:ln>
            <a:solidFill>
              <a:srgbClr val="0D004D"/>
            </a:solidFill>
          </a:ln>
        </p:spPr>
      </p:pic>
      <p:pic>
        <p:nvPicPr>
          <p:cNvPr id="8" name="Picture 7">
            <a:extLst>
              <a:ext uri="{FF2B5EF4-FFF2-40B4-BE49-F238E27FC236}">
                <a16:creationId xmlns:a16="http://schemas.microsoft.com/office/drawing/2014/main" id="{C65DC3D1-F856-88F4-05E8-182FE5360DBF}"/>
              </a:ext>
            </a:extLst>
          </p:cNvPr>
          <p:cNvPicPr>
            <a:picLocks noChangeAspect="1"/>
          </p:cNvPicPr>
          <p:nvPr/>
        </p:nvPicPr>
        <p:blipFill>
          <a:blip r:embed="rId4"/>
          <a:srcRect t="1292" b="1292"/>
          <a:stretch/>
        </p:blipFill>
        <p:spPr>
          <a:xfrm>
            <a:off x="550164" y="2449584"/>
            <a:ext cx="11231542" cy="2800741"/>
          </a:xfrm>
          <a:prstGeom prst="roundRect">
            <a:avLst/>
          </a:prstGeom>
          <a:ln>
            <a:solidFill>
              <a:srgbClr val="0D004D"/>
            </a:solidFill>
          </a:ln>
        </p:spPr>
      </p:pic>
    </p:spTree>
    <p:extLst>
      <p:ext uri="{BB962C8B-B14F-4D97-AF65-F5344CB8AC3E}">
        <p14:creationId xmlns:p14="http://schemas.microsoft.com/office/powerpoint/2010/main" val="252804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D9608-DEFA-468C-A358-D66302824B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9FB28C-C766-2024-2E2E-1604FC5AE066}"/>
              </a:ext>
            </a:extLst>
          </p:cNvPr>
          <p:cNvSpPr>
            <a:spLocks noGrp="1"/>
          </p:cNvSpPr>
          <p:nvPr>
            <p:ph type="title"/>
          </p:nvPr>
        </p:nvSpPr>
        <p:spPr>
          <a:xfrm>
            <a:off x="550164" y="552450"/>
            <a:ext cx="4568488" cy="809211"/>
          </a:xfrm>
        </p:spPr>
        <p:txBody>
          <a:bodyPr/>
          <a:lstStyle/>
          <a:p>
            <a:r>
              <a:rPr lang="en-US">
                <a:cs typeface="Plus Jakarta Sans SemiBold"/>
              </a:rPr>
              <a:t>Student Individual Measure Results</a:t>
            </a:r>
            <a:endParaRPr lang="en-US" sz="2000">
              <a:solidFill>
                <a:srgbClr val="0D004D"/>
              </a:solidFill>
              <a:latin typeface="+mn-lt"/>
              <a:cs typeface="Plus Jakarta Sans SemiBold"/>
            </a:endParaRPr>
          </a:p>
        </p:txBody>
      </p:sp>
      <p:sp>
        <p:nvSpPr>
          <p:cNvPr id="4" name="Footer Placeholder 3">
            <a:extLst>
              <a:ext uri="{FF2B5EF4-FFF2-40B4-BE49-F238E27FC236}">
                <a16:creationId xmlns:a16="http://schemas.microsoft.com/office/drawing/2014/main" id="{1C032F86-0FA7-4B66-AC32-A7B07964A5AB}"/>
              </a:ext>
            </a:extLst>
          </p:cNvPr>
          <p:cNvSpPr>
            <a:spLocks noGrp="1"/>
          </p:cNvSpPr>
          <p:nvPr>
            <p:ph type="ftr" sz="quarter" idx="11"/>
          </p:nvPr>
        </p:nvSpPr>
        <p:spPr>
          <a:xfrm>
            <a:off x="550164" y="6439710"/>
            <a:ext cx="5755386"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3832B46A-2FBD-5E0A-0409-554538D46D1C}"/>
              </a:ext>
            </a:extLst>
          </p:cNvPr>
          <p:cNvSpPr>
            <a:spLocks noGrp="1"/>
          </p:cNvSpPr>
          <p:nvPr>
            <p:ph type="sldNum" sz="quarter" idx="12"/>
          </p:nvPr>
        </p:nvSpPr>
        <p:spPr/>
        <p:txBody>
          <a:bodyPr/>
          <a:lstStyle/>
          <a:p>
            <a:fld id="{27BB625B-AB5A-C845-B50B-ED205C3DDF7A}" type="slidenum">
              <a:rPr lang="en-US" noProof="0" smtClean="0"/>
              <a:pPr/>
              <a:t>74</a:t>
            </a:fld>
            <a:endParaRPr lang="en-US" noProof="0"/>
          </a:p>
        </p:txBody>
      </p:sp>
      <p:sp>
        <p:nvSpPr>
          <p:cNvPr id="9" name="Text Placeholder 8">
            <a:extLst>
              <a:ext uri="{FF2B5EF4-FFF2-40B4-BE49-F238E27FC236}">
                <a16:creationId xmlns:a16="http://schemas.microsoft.com/office/drawing/2014/main" id="{EB390582-62F4-6BE1-0BBA-94D510689882}"/>
              </a:ext>
            </a:extLst>
          </p:cNvPr>
          <p:cNvSpPr>
            <a:spLocks noGrp="1"/>
          </p:cNvSpPr>
          <p:nvPr>
            <p:ph type="body" sz="quarter" idx="27"/>
          </p:nvPr>
        </p:nvSpPr>
        <p:spPr/>
        <p:txBody>
          <a:bodyPr/>
          <a:lstStyle/>
          <a:p>
            <a:r>
              <a:rPr lang="en-US" dirty="0"/>
              <a:t>Seasonal screening: Results &amp; reports</a:t>
            </a:r>
          </a:p>
        </p:txBody>
      </p:sp>
      <p:sp>
        <p:nvSpPr>
          <p:cNvPr id="7" name="TextBox 6">
            <a:extLst>
              <a:ext uri="{FF2B5EF4-FFF2-40B4-BE49-F238E27FC236}">
                <a16:creationId xmlns:a16="http://schemas.microsoft.com/office/drawing/2014/main" id="{2E3A218E-B415-3253-B6CC-9A57DD21CFF0}"/>
              </a:ext>
            </a:extLst>
          </p:cNvPr>
          <p:cNvSpPr txBox="1"/>
          <p:nvPr/>
        </p:nvSpPr>
        <p:spPr>
          <a:xfrm>
            <a:off x="550165" y="2551797"/>
            <a:ext cx="3490894" cy="1323439"/>
          </a:xfrm>
          <a:prstGeom prst="rect">
            <a:avLst/>
          </a:prstGeom>
          <a:noFill/>
        </p:spPr>
        <p:txBody>
          <a:bodyPr wrap="square">
            <a:spAutoFit/>
          </a:bodyPr>
          <a:lstStyle/>
          <a:p>
            <a:r>
              <a:rPr lang="en-US" sz="2000">
                <a:solidFill>
                  <a:srgbClr val="0D004D"/>
                </a:solidFill>
                <a:cs typeface="Plus Jakarta Sans SemiBold"/>
              </a:rPr>
              <a:t>Individual student report showing seasonal screening scores for a specific measure</a:t>
            </a:r>
            <a:endParaRPr lang="en-US"/>
          </a:p>
        </p:txBody>
      </p:sp>
      <p:pic>
        <p:nvPicPr>
          <p:cNvPr id="8" name="Picture 7">
            <a:extLst>
              <a:ext uri="{FF2B5EF4-FFF2-40B4-BE49-F238E27FC236}">
                <a16:creationId xmlns:a16="http://schemas.microsoft.com/office/drawing/2014/main" id="{FF3DC436-BCD2-3B35-525C-054F742A67C8}"/>
              </a:ext>
            </a:extLst>
          </p:cNvPr>
          <p:cNvPicPr>
            <a:picLocks noChangeAspect="1"/>
          </p:cNvPicPr>
          <p:nvPr/>
        </p:nvPicPr>
        <p:blipFill>
          <a:blip r:embed="rId3"/>
          <a:stretch>
            <a:fillRect/>
          </a:stretch>
        </p:blipFill>
        <p:spPr>
          <a:xfrm>
            <a:off x="4303661" y="338644"/>
            <a:ext cx="7060004" cy="6101066"/>
          </a:xfrm>
          <a:prstGeom prst="roundRect">
            <a:avLst>
              <a:gd name="adj" fmla="val 4020"/>
            </a:avLst>
          </a:prstGeom>
          <a:ln>
            <a:solidFill>
              <a:srgbClr val="0D004D"/>
            </a:solidFill>
          </a:ln>
        </p:spPr>
      </p:pic>
    </p:spTree>
    <p:extLst>
      <p:ext uri="{BB962C8B-B14F-4D97-AF65-F5344CB8AC3E}">
        <p14:creationId xmlns:p14="http://schemas.microsoft.com/office/powerpoint/2010/main" val="9377993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3FE4-7505-E09C-9359-3BC2AB6A397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90ED46D-D3B6-A119-4DC7-EAC052F36DDE}"/>
              </a:ext>
            </a:extLst>
          </p:cNvPr>
          <p:cNvSpPr>
            <a:spLocks noGrp="1"/>
          </p:cNvSpPr>
          <p:nvPr>
            <p:ph type="body" sz="quarter" idx="27"/>
          </p:nvPr>
        </p:nvSpPr>
        <p:spPr/>
        <p:txBody>
          <a:bodyPr/>
          <a:lstStyle/>
          <a:p>
            <a:r>
              <a:rPr lang="en-US" dirty="0"/>
              <a:t>Seasonal screening: Results &amp; reports</a:t>
            </a:r>
          </a:p>
        </p:txBody>
      </p:sp>
      <p:sp>
        <p:nvSpPr>
          <p:cNvPr id="2" name="Title 1">
            <a:extLst>
              <a:ext uri="{FF2B5EF4-FFF2-40B4-BE49-F238E27FC236}">
                <a16:creationId xmlns:a16="http://schemas.microsoft.com/office/drawing/2014/main" id="{8EC87EC3-FFBF-FE89-D8C0-71EF99D2D2B0}"/>
              </a:ext>
            </a:extLst>
          </p:cNvPr>
          <p:cNvSpPr>
            <a:spLocks noGrp="1"/>
          </p:cNvSpPr>
          <p:nvPr>
            <p:ph type="title"/>
          </p:nvPr>
        </p:nvSpPr>
        <p:spPr/>
        <p:txBody>
          <a:bodyPr/>
          <a:lstStyle/>
          <a:p>
            <a:r>
              <a:rPr lang="en-US"/>
              <a:t>Platform demo</a:t>
            </a:r>
          </a:p>
        </p:txBody>
      </p:sp>
      <p:sp>
        <p:nvSpPr>
          <p:cNvPr id="6" name="Text Placeholder 5">
            <a:extLst>
              <a:ext uri="{FF2B5EF4-FFF2-40B4-BE49-F238E27FC236}">
                <a16:creationId xmlns:a16="http://schemas.microsoft.com/office/drawing/2014/main" id="{1A3BEDC2-44F9-DE88-D178-91491D9DC00E}"/>
              </a:ext>
            </a:extLst>
          </p:cNvPr>
          <p:cNvSpPr>
            <a:spLocks noGrp="1"/>
          </p:cNvSpPr>
          <p:nvPr>
            <p:ph type="body" sz="quarter" idx="29"/>
          </p:nvPr>
        </p:nvSpPr>
        <p:spPr>
          <a:xfrm>
            <a:off x="312738" y="1960563"/>
            <a:ext cx="5474399" cy="2933700"/>
          </a:xfrm>
        </p:spPr>
        <p:txBody>
          <a:bodyPr/>
          <a:lstStyle/>
          <a:p>
            <a:r>
              <a:rPr lang="en-US" sz="6000"/>
              <a:t>Platform</a:t>
            </a:r>
          </a:p>
          <a:p>
            <a:r>
              <a:rPr lang="en-US" sz="6000"/>
              <a:t>demo</a:t>
            </a:r>
          </a:p>
        </p:txBody>
      </p:sp>
      <p:sp>
        <p:nvSpPr>
          <p:cNvPr id="10" name="Subtitle 9">
            <a:extLst>
              <a:ext uri="{FF2B5EF4-FFF2-40B4-BE49-F238E27FC236}">
                <a16:creationId xmlns:a16="http://schemas.microsoft.com/office/drawing/2014/main" id="{FC80E8BE-601D-E9A0-0108-86E127C6D9E3}"/>
              </a:ext>
            </a:extLst>
          </p:cNvPr>
          <p:cNvSpPr>
            <a:spLocks noGrp="1"/>
          </p:cNvSpPr>
          <p:nvPr>
            <p:ph type="body" sz="quarter" idx="13"/>
          </p:nvPr>
        </p:nvSpPr>
        <p:spPr>
          <a:xfrm>
            <a:off x="312738" y="4936548"/>
            <a:ext cx="5153990" cy="810000"/>
          </a:xfrm>
        </p:spPr>
        <p:txBody>
          <a:bodyPr>
            <a:normAutofit/>
          </a:bodyPr>
          <a:lstStyle/>
          <a:p>
            <a:r>
              <a:rPr lang="en-US" sz="2400">
                <a:cs typeface="Plus Jakarta Sans"/>
              </a:rPr>
              <a:t>Results &amp; reports</a:t>
            </a:r>
          </a:p>
        </p:txBody>
      </p:sp>
      <p:sp>
        <p:nvSpPr>
          <p:cNvPr id="7" name="Footer Placeholder 6">
            <a:extLst>
              <a:ext uri="{FF2B5EF4-FFF2-40B4-BE49-F238E27FC236}">
                <a16:creationId xmlns:a16="http://schemas.microsoft.com/office/drawing/2014/main" id="{A3D12B64-C3C2-8B53-CDD3-7B722205FAD3}"/>
              </a:ext>
            </a:extLst>
          </p:cNvPr>
          <p:cNvSpPr>
            <a:spLocks noGrp="1"/>
          </p:cNvSpPr>
          <p:nvPr>
            <p:ph type="ftr" sz="quarter" idx="11"/>
          </p:nvPr>
        </p:nvSpPr>
        <p:spPr>
          <a:xfrm>
            <a:off x="550164" y="6439710"/>
            <a:ext cx="5323586" cy="418289"/>
          </a:xfrm>
        </p:spPr>
        <p:txBody>
          <a:bodyPr/>
          <a:lstStyle/>
          <a:p>
            <a:r>
              <a:rPr lang="en-US" dirty="0"/>
              <a:t>Copyright 2026 Pearson. All rights reserved. Materials for use by DoWEA during the 2026-2027 school year.</a:t>
            </a:r>
          </a:p>
        </p:txBody>
      </p:sp>
      <p:sp>
        <p:nvSpPr>
          <p:cNvPr id="8" name="Slide Number Placeholder 7">
            <a:extLst>
              <a:ext uri="{FF2B5EF4-FFF2-40B4-BE49-F238E27FC236}">
                <a16:creationId xmlns:a16="http://schemas.microsoft.com/office/drawing/2014/main" id="{7D9D494C-578F-23F8-F529-24C41406041D}"/>
              </a:ext>
            </a:extLst>
          </p:cNvPr>
          <p:cNvSpPr>
            <a:spLocks noGrp="1"/>
          </p:cNvSpPr>
          <p:nvPr>
            <p:ph type="sldNum" sz="quarter" idx="12"/>
          </p:nvPr>
        </p:nvSpPr>
        <p:spPr/>
        <p:txBody>
          <a:bodyPr/>
          <a:lstStyle/>
          <a:p>
            <a:fld id="{27BB625B-AB5A-C845-B50B-ED205C3DDF7A}" type="slidenum">
              <a:rPr lang="en-US" noProof="0" smtClean="0"/>
              <a:pPr/>
              <a:t>75</a:t>
            </a:fld>
            <a:endParaRPr lang="en-US" noProof="0"/>
          </a:p>
        </p:txBody>
      </p:sp>
      <p:pic>
        <p:nvPicPr>
          <p:cNvPr id="15" name="Picture 14" descr="Home office">
            <a:extLst>
              <a:ext uri="{FF2B5EF4-FFF2-40B4-BE49-F238E27FC236}">
                <a16:creationId xmlns:a16="http://schemas.microsoft.com/office/drawing/2014/main" id="{E68EC3B9-DC7A-E2B6-FA18-4AC2EB84E6F6}"/>
              </a:ext>
            </a:extLst>
          </p:cNvPr>
          <p:cNvPicPr>
            <a:picLocks noChangeAspect="1"/>
          </p:cNvPicPr>
          <p:nvPr/>
        </p:nvPicPr>
        <p:blipFill rotWithShape="1">
          <a:blip r:embed="rId3"/>
          <a:srcRect t="20214" b="1176"/>
          <a:stretch/>
        </p:blipFill>
        <p:spPr>
          <a:xfrm>
            <a:off x="5466728" y="1592133"/>
            <a:ext cx="6412533" cy="3786692"/>
          </a:xfrm>
          <a:prstGeom prst="roundRect">
            <a:avLst/>
          </a:prstGeom>
        </p:spPr>
      </p:pic>
      <p:pic>
        <p:nvPicPr>
          <p:cNvPr id="3" name="Picture 2">
            <a:extLst>
              <a:ext uri="{FF2B5EF4-FFF2-40B4-BE49-F238E27FC236}">
                <a16:creationId xmlns:a16="http://schemas.microsoft.com/office/drawing/2014/main" id="{EE724EC6-5858-6570-B96D-3E4997E7536F}"/>
              </a:ext>
            </a:extLst>
          </p:cNvPr>
          <p:cNvPicPr>
            <a:picLocks noChangeAspect="1"/>
          </p:cNvPicPr>
          <p:nvPr/>
        </p:nvPicPr>
        <p:blipFill>
          <a:blip r:embed="rId4"/>
          <a:srcRect/>
          <a:stretch/>
        </p:blipFill>
        <p:spPr>
          <a:xfrm>
            <a:off x="7774213" y="3429000"/>
            <a:ext cx="1423219" cy="527050"/>
          </a:xfrm>
          <a:prstGeom prst="rect">
            <a:avLst/>
          </a:prstGeom>
        </p:spPr>
      </p:pic>
    </p:spTree>
    <p:extLst>
      <p:ext uri="{BB962C8B-B14F-4D97-AF65-F5344CB8AC3E}">
        <p14:creationId xmlns:p14="http://schemas.microsoft.com/office/powerpoint/2010/main" val="16335481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749D5-653F-D336-E4B0-19AB8BCEB2E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60688A-6F41-D0A3-C20B-5AB99FF4F91B}"/>
              </a:ext>
            </a:extLst>
          </p:cNvPr>
          <p:cNvSpPr>
            <a:spLocks noGrp="1"/>
          </p:cNvSpPr>
          <p:nvPr>
            <p:ph type="body" sz="quarter" idx="27"/>
          </p:nvPr>
        </p:nvSpPr>
        <p:spPr/>
        <p:txBody>
          <a:bodyPr/>
          <a:lstStyle/>
          <a:p>
            <a:r>
              <a:rPr lang="en-US" dirty="0"/>
              <a:t>Seasonal screening</a:t>
            </a:r>
          </a:p>
        </p:txBody>
      </p:sp>
      <p:sp>
        <p:nvSpPr>
          <p:cNvPr id="3" name="Title 2">
            <a:extLst>
              <a:ext uri="{FF2B5EF4-FFF2-40B4-BE49-F238E27FC236}">
                <a16:creationId xmlns:a16="http://schemas.microsoft.com/office/drawing/2014/main" id="{BD15D488-9F1F-3399-F743-A363760CB079}"/>
              </a:ext>
            </a:extLst>
          </p:cNvPr>
          <p:cNvSpPr>
            <a:spLocks noGrp="1"/>
          </p:cNvSpPr>
          <p:nvPr>
            <p:ph type="title"/>
          </p:nvPr>
        </p:nvSpPr>
        <p:spPr/>
        <p:txBody>
          <a:bodyPr/>
          <a:lstStyle/>
          <a:p>
            <a:r>
              <a:rPr lang="en-US"/>
              <a:t>Considerations for Seasonal Screening implementation</a:t>
            </a:r>
          </a:p>
        </p:txBody>
      </p:sp>
      <p:pic>
        <p:nvPicPr>
          <p:cNvPr id="9" name="Content Placeholder 8" descr="A light bulb with rays of light&#10;&#10;AI-generated content may be incorrect.">
            <a:extLst>
              <a:ext uri="{FF2B5EF4-FFF2-40B4-BE49-F238E27FC236}">
                <a16:creationId xmlns:a16="http://schemas.microsoft.com/office/drawing/2014/main" id="{A424AA60-56D9-8C1B-6DCD-A10D196A7A2E}"/>
              </a:ext>
            </a:extLst>
          </p:cNvPr>
          <p:cNvPicPr>
            <a:picLocks noGrp="1" noChangeAspect="1"/>
          </p:cNvPicPr>
          <p:nvPr>
            <p:ph idx="1"/>
          </p:nvPr>
        </p:nvPicPr>
        <p:blipFill>
          <a:blip r:embed="rId3"/>
          <a:stretch>
            <a:fillRect/>
          </a:stretch>
        </p:blipFill>
        <p:spPr>
          <a:xfrm>
            <a:off x="550164" y="1871055"/>
            <a:ext cx="2762037" cy="2762037"/>
          </a:xfrm>
        </p:spPr>
      </p:pic>
      <p:sp>
        <p:nvSpPr>
          <p:cNvPr id="6" name="Footer Placeholder 5">
            <a:extLst>
              <a:ext uri="{FF2B5EF4-FFF2-40B4-BE49-F238E27FC236}">
                <a16:creationId xmlns:a16="http://schemas.microsoft.com/office/drawing/2014/main" id="{CAB314B6-E556-873E-2785-7DB817492EC2}"/>
              </a:ext>
            </a:extLst>
          </p:cNvPr>
          <p:cNvSpPr>
            <a:spLocks noGrp="1"/>
          </p:cNvSpPr>
          <p:nvPr>
            <p:ph type="ftr" sz="quarter" idx="11"/>
          </p:nvPr>
        </p:nvSpPr>
        <p:spPr>
          <a:xfrm>
            <a:off x="550164" y="6439710"/>
            <a:ext cx="5895086" cy="418289"/>
          </a:xfrm>
        </p:spPr>
        <p:txBody>
          <a:bodyPr/>
          <a:lstStyle/>
          <a:p>
            <a:r>
              <a:rPr lang="en-US" dirty="0"/>
              <a:t>Copyright 2026 Pearson. All rights reserved. Materials for use by DoWEA during the 2026-2027 school year.</a:t>
            </a:r>
          </a:p>
        </p:txBody>
      </p:sp>
      <p:sp>
        <p:nvSpPr>
          <p:cNvPr id="7" name="Slide Number Placeholder 6">
            <a:extLst>
              <a:ext uri="{FF2B5EF4-FFF2-40B4-BE49-F238E27FC236}">
                <a16:creationId xmlns:a16="http://schemas.microsoft.com/office/drawing/2014/main" id="{B04902FF-5E05-1FA5-7DD8-B2872A964C48}"/>
              </a:ext>
            </a:extLst>
          </p:cNvPr>
          <p:cNvSpPr>
            <a:spLocks noGrp="1"/>
          </p:cNvSpPr>
          <p:nvPr>
            <p:ph type="sldNum" sz="quarter" idx="12"/>
          </p:nvPr>
        </p:nvSpPr>
        <p:spPr/>
        <p:txBody>
          <a:bodyPr/>
          <a:lstStyle/>
          <a:p>
            <a:fld id="{27BB625B-AB5A-C845-B50B-ED205C3DDF7A}" type="slidenum">
              <a:rPr lang="en-US" noProof="0" smtClean="0"/>
              <a:t>76</a:t>
            </a:fld>
            <a:endParaRPr lang="en-US" noProof="0"/>
          </a:p>
        </p:txBody>
      </p:sp>
      <p:sp>
        <p:nvSpPr>
          <p:cNvPr id="10" name="TextBox 9">
            <a:extLst>
              <a:ext uri="{FF2B5EF4-FFF2-40B4-BE49-F238E27FC236}">
                <a16:creationId xmlns:a16="http://schemas.microsoft.com/office/drawing/2014/main" id="{ECFF507E-E657-8FE1-80C9-73202C256919}"/>
              </a:ext>
            </a:extLst>
          </p:cNvPr>
          <p:cNvSpPr txBox="1"/>
          <p:nvPr/>
        </p:nvSpPr>
        <p:spPr>
          <a:xfrm>
            <a:off x="3971342" y="2097023"/>
            <a:ext cx="7248875" cy="3385542"/>
          </a:xfrm>
          <a:prstGeom prst="rect">
            <a:avLst/>
          </a:prstGeom>
          <a:noFill/>
        </p:spPr>
        <p:txBody>
          <a:bodyPr wrap="square" lIns="0" tIns="0" rIns="0" bIns="0" rtlCol="0">
            <a:spAutoFit/>
          </a:bodyPr>
          <a:lstStyle/>
          <a:p>
            <a:pPr marL="342900" indent="-342900" algn="l">
              <a:buFont typeface="Arial" panose="020B0604020202020204" pitchFamily="34" charset="0"/>
              <a:buChar char="•"/>
            </a:pPr>
            <a:r>
              <a:rPr lang="en-US" sz="2000">
                <a:solidFill>
                  <a:srgbClr val="512EAB"/>
                </a:solidFill>
              </a:rPr>
              <a:t>All measures required for the Composite will be completed for each screening window. Will additional measures be completed?</a:t>
            </a:r>
          </a:p>
          <a:p>
            <a:pPr marL="342900" indent="-342900" algn="l">
              <a:buFont typeface="Arial" panose="020B0604020202020204" pitchFamily="34" charset="0"/>
              <a:buChar char="•"/>
            </a:pPr>
            <a:endParaRPr lang="en-US" sz="2000">
              <a:solidFill>
                <a:srgbClr val="512EAB"/>
              </a:solidFill>
            </a:endParaRPr>
          </a:p>
          <a:p>
            <a:pPr marL="342900" indent="-342900">
              <a:buFont typeface="Arial" panose="020B0604020202020204" pitchFamily="34" charset="0"/>
              <a:buChar char="•"/>
            </a:pPr>
            <a:r>
              <a:rPr lang="en-US" sz="2000">
                <a:solidFill>
                  <a:srgbClr val="512EAB"/>
                </a:solidFill>
              </a:rPr>
              <a:t>Give schools dedicated time to print and download measures and supports needed to screen students.</a:t>
            </a:r>
          </a:p>
          <a:p>
            <a:pPr marL="342900" indent="-342900">
              <a:buFont typeface="Arial" panose="020B0604020202020204" pitchFamily="34" charset="0"/>
              <a:buChar char="•"/>
            </a:pPr>
            <a:endParaRPr lang="en-US" sz="2000">
              <a:solidFill>
                <a:srgbClr val="512EAB"/>
              </a:solidFill>
            </a:endParaRPr>
          </a:p>
          <a:p>
            <a:pPr marL="342900" indent="-342900">
              <a:buFont typeface="Arial" panose="020B0604020202020204" pitchFamily="34" charset="0"/>
              <a:buChar char="•"/>
            </a:pPr>
            <a:r>
              <a:rPr lang="en-US" sz="2000">
                <a:solidFill>
                  <a:srgbClr val="512EAB"/>
                </a:solidFill>
              </a:rPr>
              <a:t>Have a plan for how data will be used to inform instructional planning.</a:t>
            </a:r>
          </a:p>
          <a:p>
            <a:endParaRPr lang="en-US" sz="2000">
              <a:solidFill>
                <a:srgbClr val="512EAB"/>
              </a:solidFill>
            </a:endParaRPr>
          </a:p>
          <a:p>
            <a:pPr marL="342900" indent="-342900">
              <a:buFont typeface="Arial" panose="020B0604020202020204" pitchFamily="34" charset="0"/>
              <a:buChar char="•"/>
            </a:pPr>
            <a:endParaRPr lang="en-US" sz="2000">
              <a:solidFill>
                <a:srgbClr val="512EAB"/>
              </a:solidFill>
            </a:endParaRPr>
          </a:p>
        </p:txBody>
      </p:sp>
    </p:spTree>
    <p:extLst>
      <p:ext uri="{BB962C8B-B14F-4D97-AF65-F5344CB8AC3E}">
        <p14:creationId xmlns:p14="http://schemas.microsoft.com/office/powerpoint/2010/main" val="2579570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A6E779-DF81-571F-496A-58A0B5A26F41}"/>
              </a:ext>
            </a:extLst>
          </p:cNvPr>
          <p:cNvSpPr>
            <a:spLocks noGrp="1"/>
          </p:cNvSpPr>
          <p:nvPr>
            <p:ph type="title"/>
          </p:nvPr>
        </p:nvSpPr>
        <p:spPr/>
        <p:txBody>
          <a:bodyPr/>
          <a:lstStyle/>
          <a:p>
            <a:r>
              <a:rPr lang="en-US" dirty="0"/>
              <a:t>Best practices for implementation &amp; what it looks like</a:t>
            </a:r>
          </a:p>
        </p:txBody>
      </p:sp>
      <p:sp>
        <p:nvSpPr>
          <p:cNvPr id="4" name="Footer Placeholder 3">
            <a:extLst>
              <a:ext uri="{FF2B5EF4-FFF2-40B4-BE49-F238E27FC236}">
                <a16:creationId xmlns:a16="http://schemas.microsoft.com/office/drawing/2014/main" id="{BDBE2D33-4B60-01F9-A222-67472F255BBA}"/>
              </a:ext>
            </a:extLst>
          </p:cNvPr>
          <p:cNvSpPr>
            <a:spLocks noGrp="1"/>
          </p:cNvSpPr>
          <p:nvPr>
            <p:ph type="ftr" sz="quarter" idx="11"/>
          </p:nvPr>
        </p:nvSpPr>
        <p:spPr>
          <a:xfrm>
            <a:off x="550164" y="6439710"/>
            <a:ext cx="5797240" cy="418289"/>
          </a:xfrm>
        </p:spPr>
        <p:txBody>
          <a:bodyPr/>
          <a:lstStyle/>
          <a:p>
            <a:r>
              <a:rPr lang="en-US"/>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5B297C48-B140-4BBA-9709-51206D2466A5}"/>
              </a:ext>
            </a:extLst>
          </p:cNvPr>
          <p:cNvSpPr>
            <a:spLocks noGrp="1"/>
          </p:cNvSpPr>
          <p:nvPr>
            <p:ph type="sldNum" sz="quarter" idx="12"/>
          </p:nvPr>
        </p:nvSpPr>
        <p:spPr/>
        <p:txBody>
          <a:bodyPr/>
          <a:lstStyle/>
          <a:p>
            <a:fld id="{27BB625B-AB5A-C845-B50B-ED205C3DDF7A}" type="slidenum">
              <a:rPr lang="en-US" noProof="0" smtClean="0"/>
              <a:t>77</a:t>
            </a:fld>
            <a:endParaRPr lang="en-US" noProof="0"/>
          </a:p>
        </p:txBody>
      </p:sp>
      <p:sp>
        <p:nvSpPr>
          <p:cNvPr id="7" name="Text Placeholder 6">
            <a:extLst>
              <a:ext uri="{FF2B5EF4-FFF2-40B4-BE49-F238E27FC236}">
                <a16:creationId xmlns:a16="http://schemas.microsoft.com/office/drawing/2014/main" id="{B749512C-B783-632A-169E-A26B5E5BA818}"/>
              </a:ext>
            </a:extLst>
          </p:cNvPr>
          <p:cNvSpPr>
            <a:spLocks noGrp="1"/>
          </p:cNvSpPr>
          <p:nvPr>
            <p:ph type="body" sz="quarter" idx="27"/>
          </p:nvPr>
        </p:nvSpPr>
        <p:spPr/>
        <p:txBody>
          <a:bodyPr/>
          <a:lstStyle/>
          <a:p>
            <a:r>
              <a:rPr lang="en-US"/>
              <a:t>Reflect &amp; close</a:t>
            </a:r>
          </a:p>
        </p:txBody>
      </p:sp>
      <p:graphicFrame>
        <p:nvGraphicFramePr>
          <p:cNvPr id="8" name="Table 7">
            <a:extLst>
              <a:ext uri="{FF2B5EF4-FFF2-40B4-BE49-F238E27FC236}">
                <a16:creationId xmlns:a16="http://schemas.microsoft.com/office/drawing/2014/main" id="{82EAAFDA-C07B-E401-4865-57FBF4A83100}"/>
              </a:ext>
            </a:extLst>
          </p:cNvPr>
          <p:cNvGraphicFramePr>
            <a:graphicFrameLocks noGrp="1"/>
          </p:cNvGraphicFramePr>
          <p:nvPr>
            <p:extLst>
              <p:ext uri="{D42A27DB-BD31-4B8C-83A1-F6EECF244321}">
                <p14:modId xmlns:p14="http://schemas.microsoft.com/office/powerpoint/2010/main" val="3773398905"/>
              </p:ext>
            </p:extLst>
          </p:nvPr>
        </p:nvGraphicFramePr>
        <p:xfrm>
          <a:off x="550164" y="1371600"/>
          <a:ext cx="11027497" cy="4937762"/>
        </p:xfrm>
        <a:graphic>
          <a:graphicData uri="http://schemas.openxmlformats.org/drawingml/2006/table">
            <a:tbl>
              <a:tblPr firstRow="1" bandRow="1">
                <a:tableStyleId>{5C22544A-7EE6-4342-B048-85BDC9FD1C3A}</a:tableStyleId>
              </a:tblPr>
              <a:tblGrid>
                <a:gridCol w="4134069">
                  <a:extLst>
                    <a:ext uri="{9D8B030D-6E8A-4147-A177-3AD203B41FA5}">
                      <a16:colId xmlns:a16="http://schemas.microsoft.com/office/drawing/2014/main" val="3765077914"/>
                    </a:ext>
                  </a:extLst>
                </a:gridCol>
                <a:gridCol w="6893428">
                  <a:extLst>
                    <a:ext uri="{9D8B030D-6E8A-4147-A177-3AD203B41FA5}">
                      <a16:colId xmlns:a16="http://schemas.microsoft.com/office/drawing/2014/main" val="1285406779"/>
                    </a:ext>
                  </a:extLst>
                </a:gridCol>
              </a:tblGrid>
              <a:tr h="599862">
                <a:tc>
                  <a:txBody>
                    <a:bodyPr/>
                    <a:lstStyle/>
                    <a:p>
                      <a:r>
                        <a:rPr lang="en-US" sz="2000" dirty="0">
                          <a:solidFill>
                            <a:srgbClr val="FFFFFF"/>
                          </a:solidFill>
                        </a:rPr>
                        <a:t>Best Practice</a:t>
                      </a:r>
                    </a:p>
                  </a:txBody>
                  <a:tcPr anchor="ctr">
                    <a:lnB w="12700" cap="flat" cmpd="sng" algn="ctr">
                      <a:solidFill>
                        <a:schemeClr val="bg1">
                          <a:lumMod val="65000"/>
                        </a:schemeClr>
                      </a:solidFill>
                      <a:prstDash val="solid"/>
                      <a:round/>
                      <a:headEnd type="none" w="med" len="med"/>
                      <a:tailEnd type="none" w="med" len="med"/>
                    </a:lnB>
                    <a:solidFill>
                      <a:srgbClr val="0D004D"/>
                    </a:solidFill>
                  </a:tcPr>
                </a:tc>
                <a:tc>
                  <a:txBody>
                    <a:bodyPr/>
                    <a:lstStyle/>
                    <a:p>
                      <a:r>
                        <a:rPr lang="en-US" sz="2000" dirty="0">
                          <a:solidFill>
                            <a:srgbClr val="FFFFFF"/>
                          </a:solidFill>
                        </a:rPr>
                        <a:t>What it Looks Like</a:t>
                      </a:r>
                    </a:p>
                  </a:txBody>
                  <a:tcPr anchor="ctr">
                    <a:lnB w="12700" cap="flat" cmpd="sng" algn="ctr">
                      <a:solidFill>
                        <a:schemeClr val="bg1">
                          <a:lumMod val="65000"/>
                        </a:schemeClr>
                      </a:solidFill>
                      <a:prstDash val="solid"/>
                      <a:round/>
                      <a:headEnd type="none" w="med" len="med"/>
                      <a:tailEnd type="none" w="med" len="med"/>
                    </a:lnB>
                    <a:solidFill>
                      <a:srgbClr val="0D004D"/>
                    </a:solidFill>
                  </a:tcPr>
                </a:tc>
                <a:extLst>
                  <a:ext uri="{0D108BD9-81ED-4DB2-BD59-A6C34878D82A}">
                    <a16:rowId xmlns:a16="http://schemas.microsoft.com/office/drawing/2014/main" val="12435433"/>
                  </a:ext>
                </a:extLst>
              </a:tr>
              <a:tr h="619700">
                <a:tc>
                  <a:txBody>
                    <a:bodyPr/>
                    <a:lstStyle/>
                    <a:p>
                      <a:pPr marL="0" lvl="0" indent="0" algn="l">
                        <a:lnSpc>
                          <a:spcPct val="100000"/>
                        </a:lnSpc>
                        <a:buNone/>
                      </a:pPr>
                      <a:r>
                        <a:rPr lang="en-US" sz="1600" u="none" strike="noStrike" baseline="0" noProof="0" dirty="0">
                          <a:solidFill>
                            <a:srgbClr val="0D004D"/>
                          </a:solidFill>
                        </a:rPr>
                        <a:t>Start with the “why,” not the testing window</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buNone/>
                      </a:pPr>
                      <a:r>
                        <a:rPr lang="en-US" sz="1600" u="none" strike="noStrike" noProof="0" dirty="0">
                          <a:solidFill>
                            <a:srgbClr val="0D004D"/>
                          </a:solidFill>
                        </a:rPr>
                        <a:t>Help teams understand how  assessment fits into your model and how results will be used to support students.</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154534954"/>
                  </a:ext>
                </a:extLst>
              </a:tr>
              <a:tr h="619700">
                <a:tc>
                  <a:txBody>
                    <a:bodyPr/>
                    <a:lstStyle/>
                    <a:p>
                      <a:pPr marL="0" lvl="0" indent="0" algn="l">
                        <a:lnSpc>
                          <a:spcPct val="100000"/>
                        </a:lnSpc>
                        <a:buNone/>
                      </a:pPr>
                      <a:r>
                        <a:rPr lang="en-US" sz="1600" u="none" strike="noStrike" baseline="0" noProof="0" dirty="0">
                          <a:solidFill>
                            <a:srgbClr val="0D004D"/>
                          </a:solidFill>
                        </a:rPr>
                        <a:t>Identify a local implementation lead and build local expertise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buNone/>
                      </a:pPr>
                      <a:r>
                        <a:rPr lang="en-US" sz="1600" u="none" strike="noStrike" noProof="0" dirty="0">
                          <a:solidFill>
                            <a:srgbClr val="0D004D"/>
                          </a:solidFill>
                        </a:rPr>
                        <a:t>Designate a local point person who knows the implementation expectations, resources, timelines, and escalation path.</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53833105"/>
                  </a:ext>
                </a:extLst>
              </a:tr>
              <a:tr h="619700">
                <a:tc>
                  <a:txBody>
                    <a:bodyPr/>
                    <a:lstStyle/>
                    <a:p>
                      <a:pPr marL="0" lvl="0" indent="0" algn="l">
                        <a:lnSpc>
                          <a:spcPct val="100000"/>
                        </a:lnSpc>
                        <a:buNone/>
                      </a:pPr>
                      <a:r>
                        <a:rPr lang="en-US" sz="1600" u="none" strike="noStrike" baseline="0" noProof="0" dirty="0">
                          <a:solidFill>
                            <a:srgbClr val="0D004D"/>
                          </a:solidFill>
                        </a:rPr>
                        <a:t>Build screening windows into the school calendar early</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buNone/>
                      </a:pPr>
                      <a:r>
                        <a:rPr lang="en-US" sz="1600" u="none" strike="noStrike" noProof="0" dirty="0">
                          <a:solidFill>
                            <a:srgbClr val="0D004D"/>
                          </a:solidFill>
                        </a:rPr>
                        <a:t>Protect administration time and plan around holidays, events, common absences, and other assessments.</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25427636"/>
                  </a:ext>
                </a:extLst>
              </a:tr>
              <a:tr h="619700">
                <a:tc>
                  <a:txBody>
                    <a:bodyPr/>
                    <a:lstStyle/>
                    <a:p>
                      <a:pPr marL="0" lvl="0" indent="0" algn="l">
                        <a:lnSpc>
                          <a:spcPct val="100000"/>
                        </a:lnSpc>
                        <a:buNone/>
                      </a:pPr>
                      <a:r>
                        <a:rPr lang="en-US" sz="1600" u="none" strike="noStrike" baseline="0" noProof="0" dirty="0">
                          <a:solidFill>
                            <a:srgbClr val="0D004D"/>
                          </a:solidFill>
                        </a:rPr>
                        <a:t>Protect dedicated time for data review</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buNone/>
                      </a:pPr>
                      <a:r>
                        <a:rPr lang="en-US" sz="1600" u="none" strike="noStrike" noProof="0" dirty="0">
                          <a:solidFill>
                            <a:srgbClr val="0D004D"/>
                          </a:solidFill>
                        </a:rPr>
                        <a:t>Put grade-level/PLC data meetings on the calendar early, even </a:t>
                      </a:r>
                      <a:r>
                        <a:rPr lang="en-US" sz="1600" i="1" u="none" strike="noStrike" noProof="0" dirty="0">
                          <a:solidFill>
                            <a:srgbClr val="0D004D"/>
                          </a:solidFill>
                        </a:rPr>
                        <a:t>before</a:t>
                      </a:r>
                      <a:r>
                        <a:rPr lang="en-US" sz="1600" u="none" strike="noStrike" noProof="0" dirty="0">
                          <a:solidFill>
                            <a:srgbClr val="0D004D"/>
                          </a:solidFill>
                        </a:rPr>
                        <a:t> screening begins.</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8239254"/>
                  </a:ext>
                </a:extLst>
              </a:tr>
              <a:tr h="619700">
                <a:tc>
                  <a:txBody>
                    <a:bodyPr/>
                    <a:lstStyle/>
                    <a:p>
                      <a:pPr marL="0" lvl="0" indent="0" algn="l">
                        <a:lnSpc>
                          <a:spcPct val="100000"/>
                        </a:lnSpc>
                        <a:buNone/>
                      </a:pPr>
                      <a:r>
                        <a:rPr lang="en-US" sz="1600" u="none" strike="noStrike" baseline="0" noProof="0" dirty="0">
                          <a:solidFill>
                            <a:srgbClr val="0D004D"/>
                          </a:solidFill>
                        </a:rPr>
                        <a:t>Use a consistent data protocol that leads to explicit next steps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buNone/>
                      </a:pPr>
                      <a:r>
                        <a:rPr lang="en-US" sz="1600" u="none" strike="noStrike" noProof="0" dirty="0">
                          <a:solidFill>
                            <a:srgbClr val="0D004D"/>
                          </a:solidFill>
                        </a:rPr>
                        <a:t>What do we notice? Who needs support? What skill needs exist? What will we do next?</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31850183"/>
                  </a:ext>
                </a:extLst>
              </a:tr>
              <a:tr h="619700">
                <a:tc>
                  <a:txBody>
                    <a:bodyPr/>
                    <a:lstStyle/>
                    <a:p>
                      <a:pPr marL="0" lvl="0" indent="0" algn="l">
                        <a:lnSpc>
                          <a:spcPct val="100000"/>
                        </a:lnSpc>
                        <a:buNone/>
                      </a:pPr>
                      <a:r>
                        <a:rPr lang="en-US" sz="1600" u="none" strike="noStrike" baseline="0" noProof="0" dirty="0">
                          <a:solidFill>
                            <a:srgbClr val="0D004D"/>
                          </a:solidFill>
                        </a:rPr>
                        <a:t>Use multiple sources of evidence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buNone/>
                      </a:pPr>
                      <a:r>
                        <a:rPr lang="en-US" sz="1600" u="none" strike="noStrike" noProof="0" dirty="0">
                          <a:solidFill>
                            <a:srgbClr val="0D004D"/>
                          </a:solidFill>
                        </a:rPr>
                        <a:t>Pair screener results with classroom performance, formative data, teacher observations, and other relevant evidence.</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8422936"/>
                  </a:ext>
                </a:extLst>
              </a:tr>
              <a:tr h="619700">
                <a:tc>
                  <a:txBody>
                    <a:bodyPr/>
                    <a:lstStyle/>
                    <a:p>
                      <a:pPr marL="0" lvl="0" indent="0" algn="l">
                        <a:lnSpc>
                          <a:spcPct val="100000"/>
                        </a:lnSpc>
                        <a:buNone/>
                      </a:pPr>
                      <a:r>
                        <a:rPr lang="en-US" sz="1600" u="none" strike="noStrike" baseline="0" noProof="0" dirty="0">
                          <a:solidFill>
                            <a:srgbClr val="0D004D"/>
                          </a:solidFill>
                        </a:rPr>
                        <a:t>Approach Year 1 with an implementation learning mindset</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buNone/>
                      </a:pPr>
                      <a:r>
                        <a:rPr lang="en-US" sz="1600" u="none" strike="noStrike" noProof="0" dirty="0">
                          <a:solidFill>
                            <a:srgbClr val="0D004D"/>
                          </a:solidFill>
                        </a:rPr>
                        <a:t>After each window, ask what worked, what created friction, and what should change before the next one.</a:t>
                      </a:r>
                      <a:endParaRPr lang="en-US" sz="1600" dirty="0">
                        <a:solidFill>
                          <a:srgbClr val="0D004D"/>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8596814"/>
                  </a:ext>
                </a:extLst>
              </a:tr>
            </a:tbl>
          </a:graphicData>
        </a:graphic>
      </p:graphicFrame>
    </p:spTree>
    <p:extLst>
      <p:ext uri="{BB962C8B-B14F-4D97-AF65-F5344CB8AC3E}">
        <p14:creationId xmlns:p14="http://schemas.microsoft.com/office/powerpoint/2010/main" val="3858092297"/>
      </p:ext>
    </p:extLst>
  </p:cSld>
  <p:clrMapOvr>
    <a:masterClrMapping/>
  </p:clrMapOvr>
  <p:extLst>
    <p:ext uri="{6950BFC3-D8DA-4A85-94F7-54DA5524770B}">
      <p188:commentRel xmlns:p188="http://schemas.microsoft.com/office/powerpoint/2018/8/main" r:id="rId3"/>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F72A7-341F-B32B-460A-3CF54A30786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F668ED-D3FF-3A9A-8ADF-3C445D8D7A2D}"/>
              </a:ext>
            </a:extLst>
          </p:cNvPr>
          <p:cNvSpPr>
            <a:spLocks noGrp="1"/>
          </p:cNvSpPr>
          <p:nvPr>
            <p:ph type="body" sz="quarter" idx="27"/>
          </p:nvPr>
        </p:nvSpPr>
        <p:spPr/>
        <p:txBody>
          <a:bodyPr/>
          <a:lstStyle/>
          <a:p>
            <a:r>
              <a:rPr lang="en-US" dirty="0"/>
              <a:t>Reflect &amp; close</a:t>
            </a:r>
          </a:p>
        </p:txBody>
      </p:sp>
      <p:sp>
        <p:nvSpPr>
          <p:cNvPr id="4" name="Footer Placeholder 3">
            <a:extLst>
              <a:ext uri="{FF2B5EF4-FFF2-40B4-BE49-F238E27FC236}">
                <a16:creationId xmlns:a16="http://schemas.microsoft.com/office/drawing/2014/main" id="{F24012C5-A363-3DC0-7AF4-1E25F150EF1A}"/>
              </a:ext>
            </a:extLst>
          </p:cNvPr>
          <p:cNvSpPr>
            <a:spLocks noGrp="1"/>
          </p:cNvSpPr>
          <p:nvPr>
            <p:ph type="ftr" sz="quarter" idx="11"/>
          </p:nvPr>
        </p:nvSpPr>
        <p:spPr>
          <a:xfrm>
            <a:off x="550164" y="6439710"/>
            <a:ext cx="5311140" cy="418289"/>
          </a:xfrm>
        </p:spPr>
        <p:txBody>
          <a:bodyPr/>
          <a:lstStyle/>
          <a:p>
            <a:r>
              <a:rPr lang="en-US" dirty="0"/>
              <a:t>Copyright 2026 Pearson. All rights reserved. Materials for use by DoWEA during the 2026-2027 school year.</a:t>
            </a:r>
          </a:p>
        </p:txBody>
      </p:sp>
      <p:sp>
        <p:nvSpPr>
          <p:cNvPr id="5" name="Slide Number Placeholder 4">
            <a:extLst>
              <a:ext uri="{FF2B5EF4-FFF2-40B4-BE49-F238E27FC236}">
                <a16:creationId xmlns:a16="http://schemas.microsoft.com/office/drawing/2014/main" id="{9FA16B52-151C-A128-FDBF-29865B272CDD}"/>
              </a:ext>
            </a:extLst>
          </p:cNvPr>
          <p:cNvSpPr>
            <a:spLocks noGrp="1"/>
          </p:cNvSpPr>
          <p:nvPr>
            <p:ph type="sldNum" sz="quarter" idx="12"/>
          </p:nvPr>
        </p:nvSpPr>
        <p:spPr/>
        <p:txBody>
          <a:bodyPr/>
          <a:lstStyle/>
          <a:p>
            <a:fld id="{27BB625B-AB5A-C845-B50B-ED205C3DDF7A}" type="slidenum">
              <a:rPr lang="en-US" noProof="0" smtClean="0"/>
              <a:pPr/>
              <a:t>78</a:t>
            </a:fld>
            <a:endParaRPr lang="en-US" noProof="0"/>
          </a:p>
        </p:txBody>
      </p:sp>
      <p:sp>
        <p:nvSpPr>
          <p:cNvPr id="6" name="Title 2">
            <a:extLst>
              <a:ext uri="{FF2B5EF4-FFF2-40B4-BE49-F238E27FC236}">
                <a16:creationId xmlns:a16="http://schemas.microsoft.com/office/drawing/2014/main" id="{D63CC8B2-EF02-EA6A-715B-F30D9322DA60}"/>
              </a:ext>
            </a:extLst>
          </p:cNvPr>
          <p:cNvSpPr>
            <a:spLocks noGrp="1"/>
          </p:cNvSpPr>
          <p:nvPr>
            <p:ph type="title"/>
          </p:nvPr>
        </p:nvSpPr>
        <p:spPr>
          <a:xfrm>
            <a:off x="550863" y="1060450"/>
            <a:ext cx="3611562" cy="1701800"/>
          </a:xfrm>
        </p:spPr>
        <p:txBody>
          <a:bodyPr/>
          <a:lstStyle/>
          <a:p>
            <a:r>
              <a:rPr lang="en-US" sz="4800"/>
              <a:t>Revisit learning objectives</a:t>
            </a:r>
          </a:p>
        </p:txBody>
      </p:sp>
      <p:sp>
        <p:nvSpPr>
          <p:cNvPr id="7" name="Text Placeholder 24">
            <a:extLst>
              <a:ext uri="{FF2B5EF4-FFF2-40B4-BE49-F238E27FC236}">
                <a16:creationId xmlns:a16="http://schemas.microsoft.com/office/drawing/2014/main" id="{53473EF1-4FD4-D1D5-315D-11478629C48C}"/>
              </a:ext>
            </a:extLst>
          </p:cNvPr>
          <p:cNvSpPr txBox="1">
            <a:spLocks/>
          </p:cNvSpPr>
          <p:nvPr/>
        </p:nvSpPr>
        <p:spPr>
          <a:xfrm>
            <a:off x="6062470" y="2890661"/>
            <a:ext cx="5319903" cy="987473"/>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Plus Jakarta Sans SemiBold" pitchFamily="2" charset="0"/>
                <a:cs typeface="Plus Jakarta Sans SemiBold" pitchFamily="2" charset="0"/>
              </a:rPr>
              <a:t>Navigate the Navvy+ platform to identify resources and understand key workflows</a:t>
            </a:r>
            <a:endParaRPr lang="en-US" sz="2400">
              <a:latin typeface="Plus Jakarta Sans SemiBold" pitchFamily="2" charset="0"/>
              <a:cs typeface="Plus Jakarta Sans SemiBold" pitchFamily="2" charset="0"/>
            </a:endParaRPr>
          </a:p>
        </p:txBody>
      </p:sp>
      <p:sp>
        <p:nvSpPr>
          <p:cNvPr id="8" name="Text Placeholder 29">
            <a:extLst>
              <a:ext uri="{FF2B5EF4-FFF2-40B4-BE49-F238E27FC236}">
                <a16:creationId xmlns:a16="http://schemas.microsoft.com/office/drawing/2014/main" id="{DB3FEAF7-96DB-D1BF-0FE6-C171BE38A38A}"/>
              </a:ext>
            </a:extLst>
          </p:cNvPr>
          <p:cNvSpPr txBox="1">
            <a:spLocks/>
          </p:cNvSpPr>
          <p:nvPr/>
        </p:nvSpPr>
        <p:spPr>
          <a:xfrm>
            <a:off x="6062471" y="1371600"/>
            <a:ext cx="5319903" cy="987472"/>
          </a:xfrm>
          <a:prstGeom prst="rect">
            <a:avLst/>
          </a:prstGeom>
        </p:spPr>
        <p:txBody>
          <a:bodyPr anchor="ct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latin typeface="Plus Jakarta Sans SemiBold"/>
                <a:cs typeface="Plus Jakarta Sans SemiBold"/>
              </a:rPr>
              <a:t>Understand the functional purpose for Navvy+ in a school-wide data-based decision making model</a:t>
            </a:r>
          </a:p>
        </p:txBody>
      </p:sp>
      <p:sp>
        <p:nvSpPr>
          <p:cNvPr id="9" name="Text Placeholder 24">
            <a:extLst>
              <a:ext uri="{FF2B5EF4-FFF2-40B4-BE49-F238E27FC236}">
                <a16:creationId xmlns:a16="http://schemas.microsoft.com/office/drawing/2014/main" id="{8635E600-1BDF-6522-9AAB-74ABBAC7CCBF}"/>
              </a:ext>
            </a:extLst>
          </p:cNvPr>
          <p:cNvSpPr txBox="1">
            <a:spLocks/>
          </p:cNvSpPr>
          <p:nvPr/>
        </p:nvSpPr>
        <p:spPr bwMode="blackGray">
          <a:xfrm>
            <a:off x="6096000" y="4584910"/>
            <a:ext cx="5319903" cy="98747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200" kern="1200">
                <a:solidFill>
                  <a:schemeClr val="tx2"/>
                </a:solidFill>
                <a:latin typeface="Plus Jakarta Sans Medium" pitchFamily="2" charset="0"/>
                <a:ea typeface="+mn-ea"/>
                <a:cs typeface="Plus Jakarta Sans Medium" pitchFamily="2" charset="0"/>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a:lstStyle>
          <a:p>
            <a:r>
              <a:rPr lang="en-US" sz="2000"/>
              <a:t>Identify key planning considerations for effective implementation</a:t>
            </a:r>
            <a:endParaRPr lang="en-US" sz="2400"/>
          </a:p>
        </p:txBody>
      </p:sp>
      <p:pic>
        <p:nvPicPr>
          <p:cNvPr id="10" name="Graphic 104">
            <a:extLst>
              <a:ext uri="{FF2B5EF4-FFF2-40B4-BE49-F238E27FC236}">
                <a16:creationId xmlns:a16="http://schemas.microsoft.com/office/drawing/2014/main" id="{6D2B70D6-42B2-53C4-09A4-BDA04ABD2B60}"/>
              </a:ext>
            </a:extLst>
          </p:cNvPr>
          <p:cNvPicPr>
            <a:picLocks noChangeAspect="1"/>
          </p:cNvPicPr>
          <p:nvPr/>
        </p:nvPicPr>
        <p:blipFill>
          <a:blip r:embed="rId3"/>
          <a:srcRect/>
          <a:stretch/>
        </p:blipFill>
        <p:spPr>
          <a:xfrm>
            <a:off x="5230368" y="4763178"/>
            <a:ext cx="630936" cy="630936"/>
          </a:xfrm>
          <a:prstGeom prst="rect">
            <a:avLst/>
          </a:prstGeom>
        </p:spPr>
      </p:pic>
      <p:pic>
        <p:nvPicPr>
          <p:cNvPr id="11" name="Graphic 27">
            <a:extLst>
              <a:ext uri="{FF2B5EF4-FFF2-40B4-BE49-F238E27FC236}">
                <a16:creationId xmlns:a16="http://schemas.microsoft.com/office/drawing/2014/main" id="{C68DB8A4-3E46-7936-A657-64597FC554E7}"/>
              </a:ext>
            </a:extLst>
          </p:cNvPr>
          <p:cNvPicPr>
            <a:picLocks noChangeAspect="1"/>
          </p:cNvPicPr>
          <p:nvPr/>
        </p:nvPicPr>
        <p:blipFill>
          <a:blip r:embed="rId3"/>
          <a:srcRect/>
          <a:stretch/>
        </p:blipFill>
        <p:spPr>
          <a:xfrm>
            <a:off x="5230368" y="3068929"/>
            <a:ext cx="630936" cy="630936"/>
          </a:xfrm>
          <a:prstGeom prst="rect">
            <a:avLst/>
          </a:prstGeom>
        </p:spPr>
      </p:pic>
      <p:pic>
        <p:nvPicPr>
          <p:cNvPr id="12" name="Graphic 25">
            <a:extLst>
              <a:ext uri="{FF2B5EF4-FFF2-40B4-BE49-F238E27FC236}">
                <a16:creationId xmlns:a16="http://schemas.microsoft.com/office/drawing/2014/main" id="{A1B03F8D-3947-9A4D-C15E-93036533276E}"/>
              </a:ext>
            </a:extLst>
          </p:cNvPr>
          <p:cNvPicPr>
            <a:picLocks noChangeAspect="1"/>
          </p:cNvPicPr>
          <p:nvPr/>
        </p:nvPicPr>
        <p:blipFill>
          <a:blip r:embed="rId3"/>
          <a:srcRect/>
          <a:stretch/>
        </p:blipFill>
        <p:spPr>
          <a:xfrm>
            <a:off x="5326061" y="1590869"/>
            <a:ext cx="630936" cy="630936"/>
          </a:xfrm>
          <a:prstGeom prst="rect">
            <a:avLst/>
          </a:prstGeom>
        </p:spPr>
      </p:pic>
      <p:sp>
        <p:nvSpPr>
          <p:cNvPr id="13" name="Rectangle 12">
            <a:extLst>
              <a:ext uri="{FF2B5EF4-FFF2-40B4-BE49-F238E27FC236}">
                <a16:creationId xmlns:a16="http://schemas.microsoft.com/office/drawing/2014/main" id="{F812E3C3-2F50-A7F2-0A49-948C02C6AB70}"/>
              </a:ext>
            </a:extLst>
          </p:cNvPr>
          <p:cNvSpPr/>
          <p:nvPr/>
        </p:nvSpPr>
        <p:spPr>
          <a:xfrm>
            <a:off x="4913970" y="2135459"/>
            <a:ext cx="6731619" cy="533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9F754B9-561D-7C10-7B04-66E8069FC5E9}"/>
              </a:ext>
            </a:extLst>
          </p:cNvPr>
          <p:cNvSpPr/>
          <p:nvPr/>
        </p:nvSpPr>
        <p:spPr>
          <a:xfrm>
            <a:off x="5099824" y="4059044"/>
            <a:ext cx="6731619" cy="5334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B87F4850-91EF-1CFE-F4CE-172E1B6BB658}"/>
              </a:ext>
            </a:extLst>
          </p:cNvPr>
          <p:cNvCxnSpPr/>
          <p:nvPr/>
        </p:nvCxnSpPr>
        <p:spPr>
          <a:xfrm flipV="1">
            <a:off x="5493602" y="2570125"/>
            <a:ext cx="5737299" cy="5576"/>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9FADB284-32E4-99EC-517D-E7BA569D2073}"/>
              </a:ext>
            </a:extLst>
          </p:cNvPr>
          <p:cNvCxnSpPr>
            <a:cxnSpLocks/>
          </p:cNvCxnSpPr>
          <p:nvPr/>
        </p:nvCxnSpPr>
        <p:spPr>
          <a:xfrm flipV="1">
            <a:off x="5493601" y="4307856"/>
            <a:ext cx="5737301" cy="5577"/>
          </a:xfrm>
          <a:prstGeom prst="straightConnector1">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05828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37979671-A57B-138B-D94B-B571590F463C}"/>
              </a:ext>
            </a:extLst>
          </p:cNvPr>
          <p:cNvSpPr>
            <a:spLocks noGrp="1"/>
          </p:cNvSpPr>
          <p:nvPr>
            <p:ph type="body" sz="quarter" idx="27"/>
          </p:nvPr>
        </p:nvSpPr>
        <p:spPr/>
        <p:txBody>
          <a:bodyPr/>
          <a:lstStyle/>
          <a:p>
            <a:r>
              <a:rPr lang="en-US"/>
              <a:t>Reflect &amp; Close</a:t>
            </a:r>
          </a:p>
        </p:txBody>
      </p:sp>
      <p:sp>
        <p:nvSpPr>
          <p:cNvPr id="3" name="Title 2">
            <a:extLst>
              <a:ext uri="{FF2B5EF4-FFF2-40B4-BE49-F238E27FC236}">
                <a16:creationId xmlns:a16="http://schemas.microsoft.com/office/drawing/2014/main" id="{412C002F-24C4-318A-B7D7-54AAC1A5BAF0}"/>
              </a:ext>
            </a:extLst>
          </p:cNvPr>
          <p:cNvSpPr>
            <a:spLocks noGrp="1"/>
          </p:cNvSpPr>
          <p:nvPr>
            <p:ph type="title"/>
          </p:nvPr>
        </p:nvSpPr>
        <p:spPr/>
        <p:txBody>
          <a:bodyPr/>
          <a:lstStyle/>
          <a:p>
            <a:r>
              <a:rPr lang="en-US"/>
              <a:t>We’re here to help</a:t>
            </a:r>
          </a:p>
        </p:txBody>
      </p:sp>
      <p:sp>
        <p:nvSpPr>
          <p:cNvPr id="13" name="Text Placeholder 12">
            <a:extLst>
              <a:ext uri="{FF2B5EF4-FFF2-40B4-BE49-F238E27FC236}">
                <a16:creationId xmlns:a16="http://schemas.microsoft.com/office/drawing/2014/main" id="{F3C256E0-4221-4325-90BF-33734FFEDF18}"/>
              </a:ext>
            </a:extLst>
          </p:cNvPr>
          <p:cNvSpPr>
            <a:spLocks noGrp="1"/>
          </p:cNvSpPr>
          <p:nvPr>
            <p:ph type="body" idx="1"/>
          </p:nvPr>
        </p:nvSpPr>
        <p:spPr>
          <a:xfrm>
            <a:off x="825475" y="3200481"/>
            <a:ext cx="2879434" cy="538114"/>
          </a:xfrm>
        </p:spPr>
        <p:txBody>
          <a:bodyPr/>
          <a:lstStyle/>
          <a:p>
            <a:pPr algn="ctr"/>
            <a:r>
              <a:rPr lang="en-US" sz="2000"/>
              <a:t>DoWEA Portal</a:t>
            </a:r>
          </a:p>
          <a:p>
            <a:endParaRPr lang="en-US" sz="2000"/>
          </a:p>
        </p:txBody>
      </p:sp>
      <p:sp>
        <p:nvSpPr>
          <p:cNvPr id="14" name="Text Placeholder 13">
            <a:extLst>
              <a:ext uri="{FF2B5EF4-FFF2-40B4-BE49-F238E27FC236}">
                <a16:creationId xmlns:a16="http://schemas.microsoft.com/office/drawing/2014/main" id="{527C0ACF-680F-641F-3DC4-FBDAA8CFB5D8}"/>
              </a:ext>
            </a:extLst>
          </p:cNvPr>
          <p:cNvSpPr>
            <a:spLocks noGrp="1"/>
          </p:cNvSpPr>
          <p:nvPr>
            <p:ph type="body" sz="quarter" idx="15"/>
          </p:nvPr>
        </p:nvSpPr>
        <p:spPr>
          <a:xfrm>
            <a:off x="664136" y="3767196"/>
            <a:ext cx="3200400" cy="1689910"/>
          </a:xfrm>
        </p:spPr>
        <p:txBody>
          <a:bodyPr/>
          <a:lstStyle/>
          <a:p>
            <a:pPr algn="ctr"/>
            <a:r>
              <a:rPr lang="en-US" sz="2000">
                <a:hlinkClick r:id="rId3">
                  <a:extLst>
                    <a:ext uri="{A12FA001-AC4F-418D-AE19-62706E023703}">
                      <ahyp:hlinkClr xmlns:ahyp="http://schemas.microsoft.com/office/drawing/2018/hyperlinkcolor" val="tx"/>
                    </a:ext>
                  </a:extLst>
                </a:hlinkClick>
              </a:rPr>
              <a:t>https://dodea.mypearsonsupport.com/</a:t>
            </a:r>
            <a:endParaRPr lang="en-US" sz="2000" b="0">
              <a:ea typeface="Open Sans" pitchFamily="2" charset="0"/>
              <a:cs typeface="Open Sans" pitchFamily="2" charset="0"/>
            </a:endParaRPr>
          </a:p>
        </p:txBody>
      </p:sp>
      <p:sp>
        <p:nvSpPr>
          <p:cNvPr id="9" name="Footer Placeholder 8">
            <a:extLst>
              <a:ext uri="{FF2B5EF4-FFF2-40B4-BE49-F238E27FC236}">
                <a16:creationId xmlns:a16="http://schemas.microsoft.com/office/drawing/2014/main" id="{079DB121-8836-E61A-DA19-DCC6C1D6A252}"/>
              </a:ext>
            </a:extLst>
          </p:cNvPr>
          <p:cNvSpPr>
            <a:spLocks noGrp="1"/>
          </p:cNvSpPr>
          <p:nvPr>
            <p:ph type="ftr" sz="quarter" idx="11"/>
          </p:nvPr>
        </p:nvSpPr>
        <p:spPr>
          <a:xfrm>
            <a:off x="550164" y="6439710"/>
            <a:ext cx="5901436" cy="418289"/>
          </a:xfrm>
        </p:spPr>
        <p:txBody>
          <a:bodyPr/>
          <a:lstStyle/>
          <a:p>
            <a:r>
              <a:rPr lang="en-US" dirty="0"/>
              <a:t>Copyright 2026 Pearson. All rights reserved. Materials for use by DoWEA during the 2026-2027 school year.</a:t>
            </a:r>
          </a:p>
        </p:txBody>
      </p:sp>
      <p:sp>
        <p:nvSpPr>
          <p:cNvPr id="10" name="Slide Number Placeholder 9">
            <a:extLst>
              <a:ext uri="{FF2B5EF4-FFF2-40B4-BE49-F238E27FC236}">
                <a16:creationId xmlns:a16="http://schemas.microsoft.com/office/drawing/2014/main" id="{CB064184-F318-012D-2885-F234AAA75D82}"/>
              </a:ext>
            </a:extLst>
          </p:cNvPr>
          <p:cNvSpPr>
            <a:spLocks noGrp="1"/>
          </p:cNvSpPr>
          <p:nvPr>
            <p:ph type="sldNum" sz="quarter" idx="12"/>
          </p:nvPr>
        </p:nvSpPr>
        <p:spPr/>
        <p:txBody>
          <a:bodyPr/>
          <a:lstStyle/>
          <a:p>
            <a:fld id="{27BB625B-AB5A-C845-B50B-ED205C3DDF7A}" type="slidenum">
              <a:rPr lang="en-US" noProof="0" smtClean="0"/>
              <a:t>79</a:t>
            </a:fld>
            <a:endParaRPr lang="en-US" noProof="0"/>
          </a:p>
        </p:txBody>
      </p:sp>
      <p:pic>
        <p:nvPicPr>
          <p:cNvPr id="25" name="Picture 24">
            <a:extLst>
              <a:ext uri="{FF2B5EF4-FFF2-40B4-BE49-F238E27FC236}">
                <a16:creationId xmlns:a16="http://schemas.microsoft.com/office/drawing/2014/main" id="{2BC7EB3C-340D-7246-7AD5-326BB98588E5}"/>
              </a:ext>
            </a:extLst>
          </p:cNvPr>
          <p:cNvPicPr>
            <a:picLocks noChangeAspect="1"/>
          </p:cNvPicPr>
          <p:nvPr/>
        </p:nvPicPr>
        <p:blipFill>
          <a:blip r:embed="rId4"/>
          <a:srcRect/>
          <a:stretch/>
        </p:blipFill>
        <p:spPr>
          <a:xfrm>
            <a:off x="779900" y="2000251"/>
            <a:ext cx="2949026" cy="942545"/>
          </a:xfrm>
          <a:prstGeom prst="rect">
            <a:avLst/>
          </a:prstGeom>
          <a:ln>
            <a:solidFill>
              <a:srgbClr val="0D004D"/>
            </a:solidFill>
          </a:ln>
        </p:spPr>
      </p:pic>
      <p:pic>
        <p:nvPicPr>
          <p:cNvPr id="29" name="Picture 28" descr="Cheers with solid fill">
            <a:extLst>
              <a:ext uri="{FF2B5EF4-FFF2-40B4-BE49-F238E27FC236}">
                <a16:creationId xmlns:a16="http://schemas.microsoft.com/office/drawing/2014/main" id="{271CF01B-38DD-600B-0E26-E5015DE2CA1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460855" y="1810964"/>
            <a:ext cx="1270289" cy="1270289"/>
          </a:xfrm>
          <a:prstGeom prst="rect">
            <a:avLst/>
          </a:prstGeom>
        </p:spPr>
      </p:pic>
      <p:pic>
        <p:nvPicPr>
          <p:cNvPr id="33" name="Picture 32">
            <a:extLst>
              <a:ext uri="{FF2B5EF4-FFF2-40B4-BE49-F238E27FC236}">
                <a16:creationId xmlns:a16="http://schemas.microsoft.com/office/drawing/2014/main" id="{34E7F30F-7185-D3DE-76AE-26AEEB775BCD}"/>
              </a:ext>
            </a:extLst>
          </p:cNvPr>
          <p:cNvPicPr>
            <a:picLocks noChangeAspect="1"/>
          </p:cNvPicPr>
          <p:nvPr/>
        </p:nvPicPr>
        <p:blipFill>
          <a:blip r:embed="rId6"/>
          <a:srcRect/>
          <a:stretch/>
        </p:blipFill>
        <p:spPr>
          <a:xfrm>
            <a:off x="9312104" y="1764525"/>
            <a:ext cx="1363165" cy="1363165"/>
          </a:xfrm>
          <a:prstGeom prst="rect">
            <a:avLst/>
          </a:prstGeom>
        </p:spPr>
      </p:pic>
      <p:sp>
        <p:nvSpPr>
          <p:cNvPr id="17" name="Text Placeholder 12">
            <a:extLst>
              <a:ext uri="{FF2B5EF4-FFF2-40B4-BE49-F238E27FC236}">
                <a16:creationId xmlns:a16="http://schemas.microsoft.com/office/drawing/2014/main" id="{D2CE18D1-30D5-50AA-56C7-794028F66106}"/>
              </a:ext>
            </a:extLst>
          </p:cNvPr>
          <p:cNvSpPr txBox="1">
            <a:spLocks/>
          </p:cNvSpPr>
          <p:nvPr/>
        </p:nvSpPr>
        <p:spPr bwMode="gray">
          <a:xfrm>
            <a:off x="4656283" y="3200481"/>
            <a:ext cx="2879434" cy="53811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rgbClr val="0D004D"/>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pPr algn="ctr"/>
            <a:r>
              <a:rPr lang="en-US" sz="2000"/>
              <a:t>Community Support</a:t>
            </a:r>
          </a:p>
          <a:p>
            <a:endParaRPr lang="en-US" sz="2000"/>
          </a:p>
        </p:txBody>
      </p:sp>
      <p:sp>
        <p:nvSpPr>
          <p:cNvPr id="20" name="Text Placeholder 12">
            <a:extLst>
              <a:ext uri="{FF2B5EF4-FFF2-40B4-BE49-F238E27FC236}">
                <a16:creationId xmlns:a16="http://schemas.microsoft.com/office/drawing/2014/main" id="{B707F307-C0B9-9F9A-D846-902EF8AB0E4C}"/>
              </a:ext>
            </a:extLst>
          </p:cNvPr>
          <p:cNvSpPr txBox="1">
            <a:spLocks/>
          </p:cNvSpPr>
          <p:nvPr/>
        </p:nvSpPr>
        <p:spPr bwMode="gray">
          <a:xfrm>
            <a:off x="8553969" y="3200481"/>
            <a:ext cx="2879434" cy="538114"/>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sz="1600" b="0" kern="1200">
                <a:solidFill>
                  <a:srgbClr val="0D004D"/>
                </a:solidFill>
                <a:latin typeface="+mj-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2000" b="1"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800" b="1"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600" b="1"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600" b="1" kern="1200">
                <a:solidFill>
                  <a:schemeClr val="tx1"/>
                </a:solidFill>
                <a:latin typeface="+mn-lt"/>
                <a:ea typeface="+mn-ea"/>
                <a:cs typeface="+mn-cs"/>
              </a:defRPr>
            </a:lvl9pPr>
          </a:lstStyle>
          <a:p>
            <a:pPr algn="ctr"/>
            <a:r>
              <a:rPr lang="en-US" sz="2000"/>
              <a:t>Platform</a:t>
            </a:r>
          </a:p>
          <a:p>
            <a:endParaRPr lang="en-US" sz="2000"/>
          </a:p>
        </p:txBody>
      </p:sp>
      <p:pic>
        <p:nvPicPr>
          <p:cNvPr id="5" name="Picture 4">
            <a:extLst>
              <a:ext uri="{FF2B5EF4-FFF2-40B4-BE49-F238E27FC236}">
                <a16:creationId xmlns:a16="http://schemas.microsoft.com/office/drawing/2014/main" id="{5BC29473-78B1-22E0-467A-E3A38DD68260}"/>
              </a:ext>
            </a:extLst>
          </p:cNvPr>
          <p:cNvPicPr>
            <a:picLocks noChangeAspect="1"/>
          </p:cNvPicPr>
          <p:nvPr/>
        </p:nvPicPr>
        <p:blipFill>
          <a:blip r:embed="rId7"/>
          <a:srcRect l="76676" t="39749" r="1694" b="2652"/>
          <a:stretch>
            <a:fillRect/>
          </a:stretch>
        </p:blipFill>
        <p:spPr>
          <a:xfrm>
            <a:off x="9069557" y="4447167"/>
            <a:ext cx="1848255" cy="1283970"/>
          </a:xfrm>
          <a:prstGeom prst="roundRect">
            <a:avLst/>
          </a:prstGeom>
          <a:ln>
            <a:solidFill>
              <a:srgbClr val="0D004D"/>
            </a:solidFill>
          </a:ln>
        </p:spPr>
      </p:pic>
      <p:pic>
        <p:nvPicPr>
          <p:cNvPr id="7" name="Picture 6">
            <a:extLst>
              <a:ext uri="{FF2B5EF4-FFF2-40B4-BE49-F238E27FC236}">
                <a16:creationId xmlns:a16="http://schemas.microsoft.com/office/drawing/2014/main" id="{64C5ACAB-8E05-4894-DA1C-ECD00C2E2C74}"/>
              </a:ext>
            </a:extLst>
          </p:cNvPr>
          <p:cNvPicPr>
            <a:picLocks noChangeAspect="1"/>
          </p:cNvPicPr>
          <p:nvPr/>
        </p:nvPicPr>
        <p:blipFill>
          <a:blip r:embed="rId8"/>
          <a:stretch>
            <a:fillRect/>
          </a:stretch>
        </p:blipFill>
        <p:spPr>
          <a:xfrm>
            <a:off x="9136316" y="3738594"/>
            <a:ext cx="1714739" cy="476316"/>
          </a:xfrm>
          <a:prstGeom prst="roundRect">
            <a:avLst/>
          </a:prstGeom>
          <a:ln>
            <a:solidFill>
              <a:srgbClr val="0D004D"/>
            </a:solidFill>
          </a:ln>
        </p:spPr>
      </p:pic>
      <p:pic>
        <p:nvPicPr>
          <p:cNvPr id="11" name="Picture 10">
            <a:extLst>
              <a:ext uri="{FF2B5EF4-FFF2-40B4-BE49-F238E27FC236}">
                <a16:creationId xmlns:a16="http://schemas.microsoft.com/office/drawing/2014/main" id="{316AD27F-92DE-D316-EFFF-3B6861FDDEE5}"/>
              </a:ext>
            </a:extLst>
          </p:cNvPr>
          <p:cNvPicPr>
            <a:picLocks noChangeAspect="1"/>
          </p:cNvPicPr>
          <p:nvPr/>
        </p:nvPicPr>
        <p:blipFill>
          <a:blip r:embed="rId9"/>
          <a:srcRect b="6944"/>
          <a:stretch>
            <a:fillRect/>
          </a:stretch>
        </p:blipFill>
        <p:spPr>
          <a:xfrm>
            <a:off x="5171944" y="4447167"/>
            <a:ext cx="1848108" cy="1329711"/>
          </a:xfrm>
          <a:prstGeom prst="roundRect">
            <a:avLst/>
          </a:prstGeom>
          <a:ln>
            <a:solidFill>
              <a:srgbClr val="0D004D"/>
            </a:solidFill>
          </a:ln>
        </p:spPr>
      </p:pic>
      <p:pic>
        <p:nvPicPr>
          <p:cNvPr id="12" name="Picture 11">
            <a:extLst>
              <a:ext uri="{FF2B5EF4-FFF2-40B4-BE49-F238E27FC236}">
                <a16:creationId xmlns:a16="http://schemas.microsoft.com/office/drawing/2014/main" id="{7E33208F-54EC-9144-2D14-ADE9089C397A}"/>
              </a:ext>
            </a:extLst>
          </p:cNvPr>
          <p:cNvPicPr>
            <a:picLocks noChangeAspect="1"/>
          </p:cNvPicPr>
          <p:nvPr/>
        </p:nvPicPr>
        <p:blipFill>
          <a:blip r:embed="rId8"/>
          <a:stretch>
            <a:fillRect/>
          </a:stretch>
        </p:blipFill>
        <p:spPr>
          <a:xfrm>
            <a:off x="5238629" y="3767196"/>
            <a:ext cx="1714739" cy="476316"/>
          </a:xfrm>
          <a:prstGeom prst="roundRect">
            <a:avLst/>
          </a:prstGeom>
          <a:ln>
            <a:solidFill>
              <a:srgbClr val="0D004D"/>
            </a:solidFill>
          </a:ln>
        </p:spPr>
      </p:pic>
      <p:pic>
        <p:nvPicPr>
          <p:cNvPr id="4" name="Picture 3">
            <a:extLst>
              <a:ext uri="{FF2B5EF4-FFF2-40B4-BE49-F238E27FC236}">
                <a16:creationId xmlns:a16="http://schemas.microsoft.com/office/drawing/2014/main" id="{E1FB65AD-C20C-B1CB-69CC-83B44842FE8B}"/>
              </a:ext>
            </a:extLst>
          </p:cNvPr>
          <p:cNvPicPr>
            <a:picLocks noChangeAspect="1"/>
          </p:cNvPicPr>
          <p:nvPr/>
        </p:nvPicPr>
        <p:blipFill>
          <a:blip r:embed="rId10"/>
          <a:stretch>
            <a:fillRect/>
          </a:stretch>
        </p:blipFill>
        <p:spPr>
          <a:xfrm>
            <a:off x="1361878" y="4562995"/>
            <a:ext cx="1639698" cy="1355483"/>
          </a:xfrm>
          <a:prstGeom prst="roundRect">
            <a:avLst/>
          </a:prstGeom>
          <a:ln>
            <a:solidFill>
              <a:srgbClr val="0D004D"/>
            </a:solidFill>
          </a:ln>
        </p:spPr>
      </p:pic>
    </p:spTree>
    <p:extLst>
      <p:ext uri="{BB962C8B-B14F-4D97-AF65-F5344CB8AC3E}">
        <p14:creationId xmlns:p14="http://schemas.microsoft.com/office/powerpoint/2010/main" val="18271394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7207E2F9-FD2B-92FE-5334-71B970A094A4}"/>
              </a:ext>
            </a:extLst>
          </p:cNvPr>
          <p:cNvSpPr>
            <a:spLocks noGrp="1"/>
          </p:cNvSpPr>
          <p:nvPr>
            <p:ph type="ctrTitle"/>
          </p:nvPr>
        </p:nvSpPr>
        <p:spPr/>
        <p:txBody>
          <a:bodyPr/>
          <a:lstStyle/>
          <a:p>
            <a:r>
              <a:rPr lang="en-US"/>
              <a:t>Post PD survey</a:t>
            </a:r>
          </a:p>
        </p:txBody>
      </p:sp>
      <p:sp>
        <p:nvSpPr>
          <p:cNvPr id="15" name="Text Placeholder 14">
            <a:extLst>
              <a:ext uri="{FF2B5EF4-FFF2-40B4-BE49-F238E27FC236}">
                <a16:creationId xmlns:a16="http://schemas.microsoft.com/office/drawing/2014/main" id="{12B99AB9-C472-0ADA-5616-68FD7D45AE71}"/>
              </a:ext>
            </a:extLst>
          </p:cNvPr>
          <p:cNvSpPr>
            <a:spLocks noGrp="1"/>
          </p:cNvSpPr>
          <p:nvPr>
            <p:ph type="body" sz="quarter" idx="11"/>
          </p:nvPr>
        </p:nvSpPr>
        <p:spPr>
          <a:xfrm>
            <a:off x="1343025" y="1796777"/>
            <a:ext cx="4681537" cy="2066564"/>
          </a:xfrm>
        </p:spPr>
        <p:txBody>
          <a:bodyPr/>
          <a:lstStyle/>
          <a:p>
            <a:r>
              <a:rPr lang="en-US"/>
              <a:t>Post PD survey</a:t>
            </a:r>
          </a:p>
        </p:txBody>
      </p:sp>
      <p:sp>
        <p:nvSpPr>
          <p:cNvPr id="13" name="Subtitle 12">
            <a:extLst>
              <a:ext uri="{FF2B5EF4-FFF2-40B4-BE49-F238E27FC236}">
                <a16:creationId xmlns:a16="http://schemas.microsoft.com/office/drawing/2014/main" id="{8CEC8B70-4C0B-A30E-D0F5-17657A7A9918}"/>
              </a:ext>
            </a:extLst>
          </p:cNvPr>
          <p:cNvSpPr>
            <a:spLocks noGrp="1"/>
          </p:cNvSpPr>
          <p:nvPr>
            <p:ph type="subTitle" idx="1"/>
          </p:nvPr>
        </p:nvSpPr>
        <p:spPr>
          <a:xfrm>
            <a:off x="1343024" y="3695269"/>
            <a:ext cx="4752975" cy="1964850"/>
          </a:xfrm>
        </p:spPr>
        <p:txBody>
          <a:bodyPr>
            <a:noAutofit/>
          </a:bodyPr>
          <a:lstStyle/>
          <a:p>
            <a:br>
              <a:rPr lang="en-US" sz="2400" b="1">
                <a:solidFill>
                  <a:srgbClr val="C1BFFF"/>
                </a:solidFill>
              </a:rPr>
            </a:br>
            <a:r>
              <a:rPr lang="en-US" sz="2400" b="1">
                <a:solidFill>
                  <a:srgbClr val="C1BFFF"/>
                </a:solidFill>
              </a:rPr>
              <a:t>Session: </a:t>
            </a:r>
            <a:r>
              <a:rPr lang="en-US" sz="2400">
                <a:solidFill>
                  <a:srgbClr val="C1BFFF"/>
                </a:solidFill>
              </a:rPr>
              <a:t>Leaders: Introduction and Use of the System</a:t>
            </a:r>
          </a:p>
          <a:p>
            <a:r>
              <a:rPr lang="en-US" sz="2400" b="1">
                <a:solidFill>
                  <a:srgbClr val="C1BFFF"/>
                </a:solidFill>
              </a:rPr>
              <a:t>Learning Facilitator: </a:t>
            </a:r>
            <a:r>
              <a:rPr lang="en-US" sz="2400">
                <a:solidFill>
                  <a:srgbClr val="C1BFFF"/>
                </a:solidFill>
              </a:rPr>
              <a:t>Denise Ricks</a:t>
            </a:r>
            <a:endParaRPr lang="en-US" sz="2400">
              <a:solidFill>
                <a:srgbClr val="C1BFFF"/>
              </a:solidFill>
              <a:cs typeface="Plus Jakarta Sans"/>
            </a:endParaRPr>
          </a:p>
        </p:txBody>
      </p:sp>
      <p:sp>
        <p:nvSpPr>
          <p:cNvPr id="4" name="TextBox 3">
            <a:extLst>
              <a:ext uri="{FF2B5EF4-FFF2-40B4-BE49-F238E27FC236}">
                <a16:creationId xmlns:a16="http://schemas.microsoft.com/office/drawing/2014/main" id="{97DD4B3E-2EC6-4606-7560-FA423F37AF02}"/>
              </a:ext>
            </a:extLst>
          </p:cNvPr>
          <p:cNvSpPr txBox="1"/>
          <p:nvPr/>
        </p:nvSpPr>
        <p:spPr>
          <a:xfrm>
            <a:off x="6602421" y="5763904"/>
            <a:ext cx="4701208" cy="461665"/>
          </a:xfrm>
          <a:prstGeom prst="rect">
            <a:avLst/>
          </a:prstGeom>
          <a:noFill/>
        </p:spPr>
        <p:txBody>
          <a:bodyPr wrap="square">
            <a:spAutoFit/>
          </a:bodyPr>
          <a:lstStyle/>
          <a:p>
            <a:pPr algn="ctr"/>
            <a:r>
              <a:rPr lang="en-US" sz="2400" b="0" i="0" kern="1200">
                <a:solidFill>
                  <a:schemeClr val="tx1"/>
                </a:solidFill>
                <a:effectLst/>
                <a:latin typeface="Plus Jakarta Sans Medium" pitchFamily="2" charset="0"/>
                <a:ea typeface="+mn-ea"/>
                <a:cs typeface="+mn-cs"/>
                <a:hlinkClick r:id="rId3"/>
              </a:rPr>
              <a:t>https://tinyurl.com/ye234yun</a:t>
            </a:r>
            <a:endParaRPr lang="en-US" sz="2400" b="0" i="0" kern="1200">
              <a:solidFill>
                <a:schemeClr val="tx1"/>
              </a:solidFill>
              <a:effectLst/>
              <a:latin typeface="Plus Jakarta Sans Medium" pitchFamily="2" charset="0"/>
              <a:ea typeface="+mn-ea"/>
              <a:cs typeface="+mn-cs"/>
            </a:endParaRPr>
          </a:p>
        </p:txBody>
      </p:sp>
      <p:pic>
        <p:nvPicPr>
          <p:cNvPr id="7" name="Picture 6">
            <a:extLst>
              <a:ext uri="{FF2B5EF4-FFF2-40B4-BE49-F238E27FC236}">
                <a16:creationId xmlns:a16="http://schemas.microsoft.com/office/drawing/2014/main" id="{A264C883-EC3B-0579-60FA-EF8574083529}"/>
              </a:ext>
            </a:extLst>
          </p:cNvPr>
          <p:cNvPicPr>
            <a:picLocks noChangeAspect="1"/>
          </p:cNvPicPr>
          <p:nvPr/>
        </p:nvPicPr>
        <p:blipFill>
          <a:blip r:embed="rId4"/>
          <a:srcRect l="24611" t="35833" r="25389" b="14000"/>
          <a:stretch>
            <a:fillRect/>
          </a:stretch>
        </p:blipFill>
        <p:spPr>
          <a:xfrm>
            <a:off x="7238525" y="1600200"/>
            <a:ext cx="3429000" cy="3440430"/>
          </a:xfrm>
          <a:prstGeom prst="roundRect">
            <a:avLst>
              <a:gd name="adj" fmla="val 9334"/>
            </a:avLst>
          </a:prstGeom>
          <a:ln w="76200">
            <a:solidFill>
              <a:schemeClr val="accent1"/>
            </a:solidFill>
          </a:ln>
        </p:spPr>
      </p:pic>
    </p:spTree>
    <p:extLst>
      <p:ext uri="{BB962C8B-B14F-4D97-AF65-F5344CB8AC3E}">
        <p14:creationId xmlns:p14="http://schemas.microsoft.com/office/powerpoint/2010/main" val="3686145926"/>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Pearson_PPT-Template  -  Read-Only" id="{E693E2EC-CCBC-47FB-BA15-9CFB9BA40A2E}" vid="{8CCD1B97-61C6-4434-97A8-B1B66BAD0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FDFDE512AE8142878AF9493E95FFF2" ma:contentTypeVersion="19" ma:contentTypeDescription="Create a new document." ma:contentTypeScope="" ma:versionID="c7fabe30136a6bd781a2ac455e2a0548">
  <xsd:schema xmlns:xsd="http://www.w3.org/2001/XMLSchema" xmlns:xs="http://www.w3.org/2001/XMLSchema" xmlns:p="http://schemas.microsoft.com/office/2006/metadata/properties" xmlns:ns1="http://schemas.microsoft.com/sharepoint/v3" xmlns:ns2="99289444-016d-4d8f-8640-9e396c1af99c" xmlns:ns3="b268a9fa-713b-4402-ac23-8aa80191e09a" targetNamespace="http://schemas.microsoft.com/office/2006/metadata/properties" ma:root="true" ma:fieldsID="85311f65a66e8104dfe8035b159a2f0a" ns1:_="" ns2:_="" ns3:_="">
    <xsd:import namespace="http://schemas.microsoft.com/sharepoint/v3"/>
    <xsd:import namespace="99289444-016d-4d8f-8640-9e396c1af99c"/>
    <xsd:import namespace="b268a9fa-713b-4402-ac23-8aa80191e09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289444-016d-4d8f-8640-9e396c1af9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68a9fa-713b-4402-ac23-8aa80191e09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964bb49-e9f7-44f7-9f59-d82d36b08ed0}" ma:internalName="TaxCatchAll" ma:showField="CatchAllData" ma:web="b268a9fa-713b-4402-ac23-8aa80191e0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9289444-016d-4d8f-8640-9e396c1af99c">
      <Terms xmlns="http://schemas.microsoft.com/office/infopath/2007/PartnerControls"/>
    </lcf76f155ced4ddcb4097134ff3c332f>
    <TaxCatchAll xmlns="b268a9fa-713b-4402-ac23-8aa80191e09a" xsi:nil="true"/>
    <SharedWithUsers xmlns="b268a9fa-713b-4402-ac23-8aa80191e09a">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130C93-B6CC-4E2F-A986-1392363AA6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289444-016d-4d8f-8640-9e396c1af99c"/>
    <ds:schemaRef ds:uri="b268a9fa-713b-4402-ac23-8aa80191e0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B632359-E01D-454D-81AF-DC4F0EFDEC38}">
  <ds:schemaRefs>
    <ds:schemaRef ds:uri="4f28e098-19fa-4fcd-a5b1-b684fbbee438"/>
    <ds:schemaRef ds:uri="http://purl.org/dc/terms/"/>
    <ds:schemaRef ds:uri="http://schemas.microsoft.com/office/2006/documentManagement/types"/>
    <ds:schemaRef ds:uri="http://purl.org/dc/dcmitype/"/>
    <ds:schemaRef ds:uri="http://schemas.openxmlformats.org/package/2006/metadata/core-properties"/>
    <ds:schemaRef ds:uri="http://purl.org/dc/elements/1.1/"/>
    <ds:schemaRef ds:uri="0f099773-2ba1-49d0-840b-3cc579b59ac5"/>
    <ds:schemaRef ds:uri="http://www.w3.org/XML/1998/namespace"/>
    <ds:schemaRef ds:uri="http://schemas.microsoft.com/office/infopath/2007/PartnerControls"/>
    <ds:schemaRef ds:uri="http://schemas.microsoft.com/sharepoint/v3"/>
    <ds:schemaRef ds:uri="http://schemas.microsoft.com/office/2006/metadata/properties"/>
    <ds:schemaRef ds:uri="ccd65638-862a-4c89-9b0e-e0b494fdc5fc"/>
    <ds:schemaRef ds:uri="8ea474be-06ec-42a9-ac61-a29b9cee2234"/>
    <ds:schemaRef ds:uri="99289444-016d-4d8f-8640-9e396c1af99c"/>
    <ds:schemaRef ds:uri="b268a9fa-713b-4402-ac23-8aa80191e09a"/>
  </ds:schemaRefs>
</ds:datastoreItem>
</file>

<file path=customXml/itemProps3.xml><?xml version="1.0" encoding="utf-8"?>
<ds:datastoreItem xmlns:ds="http://schemas.openxmlformats.org/officeDocument/2006/customXml" ds:itemID="{D5567F57-78B4-46F6-80D2-A007D6BF718A}">
  <ds:schemaRefs>
    <ds:schemaRef ds:uri="http://schemas.microsoft.com/sharepoint/v3/contenttype/forms"/>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Updated Branding Pearson PPT Template_Working Copy</Template>
  <TotalTime>0</TotalTime>
  <Words>9515</Words>
  <Application>Microsoft Office PowerPoint</Application>
  <PresentationFormat>Widescreen</PresentationFormat>
  <Paragraphs>1143</Paragraphs>
  <Slides>80</Slides>
  <Notes>80</Notes>
  <HiddenSlides>0</HiddenSlides>
  <MMClips>0</MMClip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Pearson Theme</vt:lpstr>
      <vt:lpstr>Leaders: Introduction and Use of the System</vt:lpstr>
      <vt:lpstr>Agenda</vt:lpstr>
      <vt:lpstr>Learning objectives</vt:lpstr>
      <vt:lpstr>Considerations</vt:lpstr>
      <vt:lpstr>What is Navvy+?</vt:lpstr>
      <vt:lpstr>Balanced assessment system</vt:lpstr>
      <vt:lpstr>Navvy+’s  Theory of Action </vt:lpstr>
      <vt:lpstr>Navvy+ Formative Essentials</vt:lpstr>
      <vt:lpstr>Navvy+ Formative Assessment Design</vt:lpstr>
      <vt:lpstr>Navvy+ Assessment Blueprints: Proprietary and Rigorous</vt:lpstr>
      <vt:lpstr>Depth of Knowledge (DOK)</vt:lpstr>
      <vt:lpstr>Item breakdown</vt:lpstr>
      <vt:lpstr>Standard Description &amp; Navvy+ Blueprint</vt:lpstr>
      <vt:lpstr>Navigation Pane and Standards Directory </vt:lpstr>
      <vt:lpstr>PowerPoint Presentation</vt:lpstr>
      <vt:lpstr>Treasure Hunt: Formative </vt:lpstr>
      <vt:lpstr>Navvy+ Formative Check understanding</vt:lpstr>
      <vt:lpstr>Navvy+ Checks</vt:lpstr>
      <vt:lpstr>Assigning Competency and Practice Checks</vt:lpstr>
      <vt:lpstr>Managing Check Assignments</vt:lpstr>
      <vt:lpstr>SmartSets Personalized practice for every stage of learning</vt:lpstr>
      <vt:lpstr>PowerPoint Presentation</vt:lpstr>
      <vt:lpstr>Use cases for Checks and SmartSets</vt:lpstr>
      <vt:lpstr>Navvy+ Formative Results &amp; Reports</vt:lpstr>
      <vt:lpstr>Accessing reports</vt:lpstr>
      <vt:lpstr>Roster by Standard  </vt:lpstr>
      <vt:lpstr>School Standards Performance  Use the data to guide instructional next steps by identifying patterns at the school level   Consider from the data: What instructional supports or PL can we provide for teachers on challenging standards?  </vt:lpstr>
      <vt:lpstr>Component Accuracy  Gives a  breakdown of the standard components from the Competency Checks   Consider from the data: How does student learning compare in each component of the standard?  </vt:lpstr>
      <vt:lpstr>Practice Response Frequency  Gives a  breakdown of Practice Check item responses   Consider from the data: What are the common mistakes, misunderstandings, or misconceptions?  </vt:lpstr>
      <vt:lpstr>Student facing reports</vt:lpstr>
      <vt:lpstr>Instructional resources: Learning Library</vt:lpstr>
      <vt:lpstr>Navvy+ Formative Student Experience</vt:lpstr>
      <vt:lpstr>Student experience</vt:lpstr>
      <vt:lpstr>Item types</vt:lpstr>
      <vt:lpstr>Accessibility options: By roster</vt:lpstr>
      <vt:lpstr>Accessibility options: By student</vt:lpstr>
      <vt:lpstr>Lock Browser Extension: Online delivery</vt:lpstr>
      <vt:lpstr>Platform demo</vt:lpstr>
      <vt:lpstr>Student experience: Orientation Check</vt:lpstr>
      <vt:lpstr>Navvy+ Seasonal Screening Essentials</vt:lpstr>
      <vt:lpstr>Seasonal Screening Overview</vt:lpstr>
      <vt:lpstr>Balanced assessment system</vt:lpstr>
      <vt:lpstr>A connection to something well known</vt:lpstr>
      <vt:lpstr>Know your data cycle</vt:lpstr>
      <vt:lpstr>Seasonal screening windows</vt:lpstr>
      <vt:lpstr>Administration methods</vt:lpstr>
      <vt:lpstr>Foundational reading skills</vt:lpstr>
      <vt:lpstr>Essential math sequence</vt:lpstr>
      <vt:lpstr>Assessment model</vt:lpstr>
      <vt:lpstr>Screening Composite Measures: Early literacy &amp; reading</vt:lpstr>
      <vt:lpstr>Screening Composite scores: Early numeracy &amp; math</vt:lpstr>
      <vt:lpstr>Screening &amp; Progress Monitoring: Assessment Matrix</vt:lpstr>
      <vt:lpstr>Screening &amp; Progress Monitoring Measures</vt:lpstr>
      <vt:lpstr>Administration &amp; Scoring Guide</vt:lpstr>
      <vt:lpstr>Stimulus books</vt:lpstr>
      <vt:lpstr>PowerPoint Presentation</vt:lpstr>
      <vt:lpstr>Treasure hunt: Seasonal Screening</vt:lpstr>
      <vt:lpstr>Seasonal Screening Using the measures</vt:lpstr>
      <vt:lpstr>PowerPoint Presentation</vt:lpstr>
      <vt:lpstr>Facilitated delivery: Oral Reading Fluency (ORF)</vt:lpstr>
      <vt:lpstr>Scoring guidelines</vt:lpstr>
      <vt:lpstr>PowerPoint Presentation</vt:lpstr>
      <vt:lpstr>Assigning an Online Measure</vt:lpstr>
      <vt:lpstr>Online delivery: Vocabulary (VO)</vt:lpstr>
      <vt:lpstr>Scripts for online measures</vt:lpstr>
      <vt:lpstr>Accessing Seasonal Screening</vt:lpstr>
      <vt:lpstr>Platform demo</vt:lpstr>
      <vt:lpstr>Student experience</vt:lpstr>
      <vt:lpstr>Student experience</vt:lpstr>
      <vt:lpstr>Seasonal Screening Results &amp; Reports</vt:lpstr>
      <vt:lpstr>Norm references and performance levels</vt:lpstr>
      <vt:lpstr>Norms Tables</vt:lpstr>
      <vt:lpstr>Roster by Screener      </vt:lpstr>
      <vt:lpstr>Student Individual Measure Results</vt:lpstr>
      <vt:lpstr>Platform demo</vt:lpstr>
      <vt:lpstr>Considerations for Seasonal Screening implementation</vt:lpstr>
      <vt:lpstr>Best practices for implementation &amp; what it looks like</vt:lpstr>
      <vt:lpstr>Revisit learning objectives</vt:lpstr>
      <vt:lpstr>We’re here to help</vt:lpstr>
      <vt:lpstr>Post PD survey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Leslie Meyer</dc:creator>
  <cp:lastModifiedBy>Leslie Meyer</cp:lastModifiedBy>
  <cp:revision>7</cp:revision>
  <dcterms:created xsi:type="dcterms:W3CDTF">2025-05-22T20:50:53Z</dcterms:created>
  <dcterms:modified xsi:type="dcterms:W3CDTF">2026-09-09T17:15:20Z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0x01010081FDFDE512AE8142878AF9493E95FFF2</vt:lpwstr>
  </property>
  <property fmtid="{D5CDD505-2E9C-101B-9397-08002B2CF9AE}" pid="3" name="MediaServiceImageTags">
    <vt:lpwstr/>
  </property>
  <property fmtid="{D5CDD505-2E9C-101B-9397-08002B2CF9AE}" pid="4" name="RetentionPolicy">
    <vt:lpwstr>Keep</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